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8" r:id="rId3"/>
    <p:sldMasterId id="2147483684" r:id="rId4"/>
  </p:sldMasterIdLst>
  <p:notesMasterIdLst>
    <p:notesMasterId r:id="rId7"/>
  </p:notesMasterIdLst>
  <p:handoutMasterIdLst>
    <p:handoutMasterId r:id="rId8"/>
  </p:handoutMasterIdLst>
  <p:sldIdLst>
    <p:sldId id="298" r:id="rId5"/>
    <p:sldId id="297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50">
          <p15:clr>
            <a:srgbClr val="A4A3A4"/>
          </p15:clr>
        </p15:guide>
        <p15:guide id="3" orient="horz" pos="3788">
          <p15:clr>
            <a:srgbClr val="A4A3A4"/>
          </p15:clr>
        </p15:guide>
        <p15:guide id="4" pos="2880">
          <p15:clr>
            <a:srgbClr val="A4A3A4"/>
          </p15:clr>
        </p15:guide>
        <p15:guide id="5" pos="4">
          <p15:clr>
            <a:srgbClr val="A4A3A4"/>
          </p15:clr>
        </p15:guide>
        <p15:guide id="6" pos="480">
          <p15:clr>
            <a:srgbClr val="A4A3A4"/>
          </p15:clr>
        </p15:guide>
        <p15:guide id="7" pos="5490">
          <p15:clr>
            <a:srgbClr val="A4A3A4"/>
          </p15:clr>
        </p15:guide>
        <p15:guide id="8" pos="7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84902" autoAdjust="0"/>
  </p:normalViewPr>
  <p:slideViewPr>
    <p:cSldViewPr showGuides="1">
      <p:cViewPr varScale="1">
        <p:scale>
          <a:sx n="99" d="100"/>
          <a:sy n="99" d="100"/>
        </p:scale>
        <p:origin x="1614" y="78"/>
      </p:cViewPr>
      <p:guideLst>
        <p:guide orient="horz" pos="2160"/>
        <p:guide orient="horz" pos="550"/>
        <p:guide orient="horz" pos="3788"/>
        <p:guide pos="2880"/>
        <p:guide pos="4"/>
        <p:guide pos="480"/>
        <p:guide pos="5490"/>
        <p:guide pos="7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6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D7535-8A65-4E28-856A-06115E40BB59}" type="datetimeFigureOut">
              <a:rPr lang="sv-SE" smtClean="0"/>
              <a:pPr/>
              <a:t>2016-09-01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58BC-7175-44D3-9786-241CDBCE7E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4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41B5F-994A-4774-A35A-35B843B6CED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9477B-C613-4B7D-8B95-AABF7A56C1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66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0099D-EE2E-40B4-8BF9-217E00178B73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40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noProof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6EEB-5F9D-46C3-9978-0FE9E3F92B9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44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1999" y="1980000"/>
            <a:ext cx="7954963" cy="1440000"/>
          </a:xfrm>
        </p:spPr>
        <p:txBody>
          <a:bodyPr anchor="b" anchorCtr="0">
            <a:noAutofit/>
          </a:bodyPr>
          <a:lstStyle>
            <a:lvl1pPr>
              <a:defRPr sz="400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61999" y="3643314"/>
            <a:ext cx="7954963" cy="170973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7" name="Bildobjekt 6" descr="Grafisk eleme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221224"/>
            <a:ext cx="6547104" cy="1636776"/>
          </a:xfrm>
          <a:prstGeom prst="rect">
            <a:avLst/>
          </a:prstGeom>
        </p:spPr>
      </p:pic>
      <p:pic>
        <p:nvPicPr>
          <p:cNvPr id="8" name="Bildobjekt 7" descr="Logo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00000" y="504000"/>
            <a:ext cx="1386840" cy="1469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hög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/>
          <p:cNvSpPr>
            <a:spLocks noGrp="1"/>
          </p:cNvSpPr>
          <p:nvPr>
            <p:ph type="pic" sz="quarter" idx="12" hasCustomPrompt="1"/>
          </p:nvPr>
        </p:nvSpPr>
        <p:spPr>
          <a:xfrm>
            <a:off x="6984032" y="0"/>
            <a:ext cx="2160000" cy="6188400"/>
          </a:xfrm>
        </p:spPr>
        <p:txBody>
          <a:bodyPr anchor="ctr" anchorCtr="1"/>
          <a:lstStyle>
            <a:lvl1pPr>
              <a:buNone/>
              <a:defRPr sz="1800"/>
            </a:lvl1pPr>
          </a:lstStyle>
          <a:p>
            <a:r>
              <a:rPr lang="en-GB" dirty="0" err="1" smtClean="0"/>
              <a:t>Infoga</a:t>
            </a:r>
            <a:r>
              <a:rPr lang="en-GB" dirty="0" smtClean="0"/>
              <a:t> </a:t>
            </a:r>
            <a:r>
              <a:rPr lang="en-GB" dirty="0" err="1" smtClean="0"/>
              <a:t>bild</a:t>
            </a:r>
            <a:endParaRPr lang="en-GB" dirty="0"/>
          </a:p>
        </p:txBody>
      </p:sp>
      <p:pic>
        <p:nvPicPr>
          <p:cNvPr id="9" name="Bildobjekt 8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1"/>
          </p:nvPr>
        </p:nvSpPr>
        <p:spPr>
          <a:xfrm>
            <a:off x="756000" y="1980000"/>
            <a:ext cx="6030578" cy="40334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6030578" cy="108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32" cy="6188400"/>
          </a:xfrm>
        </p:spPr>
        <p:txBody>
          <a:bodyPr anchor="ctr" anchorCtr="1"/>
          <a:lstStyle>
            <a:lvl1pPr>
              <a:buNone/>
              <a:defRPr sz="1800"/>
            </a:lvl1pPr>
          </a:lstStyle>
          <a:p>
            <a:r>
              <a:rPr lang="en-GB" dirty="0" err="1" smtClean="0"/>
              <a:t>Infoga</a:t>
            </a:r>
            <a:r>
              <a:rPr lang="en-GB" dirty="0" smtClean="0"/>
              <a:t> </a:t>
            </a:r>
            <a:r>
              <a:rPr lang="en-GB" dirty="0" err="1" smtClean="0"/>
              <a:t>bild</a:t>
            </a:r>
            <a:endParaRPr lang="en-GB" dirty="0"/>
          </a:p>
        </p:txBody>
      </p:sp>
      <p:pic>
        <p:nvPicPr>
          <p:cNvPr id="9" name="Bildobjekt 8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 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67584" y="979932"/>
            <a:ext cx="3608832" cy="48981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756000" y="1980000"/>
            <a:ext cx="7956000" cy="403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CC0033"/>
              </a:buClr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489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1999" y="1980000"/>
            <a:ext cx="7954963" cy="1440000"/>
          </a:xfrm>
        </p:spPr>
        <p:txBody>
          <a:bodyPr anchor="b" anchorCtr="0">
            <a:noAutofit/>
          </a:bodyPr>
          <a:lstStyle>
            <a:lvl1pPr>
              <a:defRPr sz="400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61999" y="3643314"/>
            <a:ext cx="7954963" cy="170973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7" name="Bildobjekt 6" descr="Grafisk eleme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221224"/>
            <a:ext cx="6547104" cy="1636776"/>
          </a:xfrm>
          <a:prstGeom prst="rect">
            <a:avLst/>
          </a:prstGeom>
        </p:spPr>
      </p:pic>
      <p:pic>
        <p:nvPicPr>
          <p:cNvPr id="8" name="Bildobjekt 7" descr="Logo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00000" y="504000"/>
            <a:ext cx="1386840" cy="146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81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Bildobjekt 7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2" name="Bildobjekt 11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13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numrera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lnSpc>
                <a:spcPct val="100000"/>
              </a:lnSpc>
              <a:buFont typeface="+mj-lt"/>
              <a:buAutoNum type="arabicPeriod"/>
              <a:defRPr/>
            </a:lvl1pPr>
            <a:lvl2pPr marL="719138" indent="-363538">
              <a:lnSpc>
                <a:spcPct val="100000"/>
              </a:lnSpc>
              <a:buFont typeface="+mj-lt"/>
              <a:buAutoNum type="alphaLcParenR"/>
              <a:defRPr/>
            </a:lvl2pPr>
            <a:lvl3pPr marL="987425" indent="-268288">
              <a:lnSpc>
                <a:spcPct val="100000"/>
              </a:lnSpc>
              <a:defRPr/>
            </a:lvl3pPr>
            <a:lvl4pPr marL="1255713" indent="-268288">
              <a:lnSpc>
                <a:spcPct val="100000"/>
              </a:lnSpc>
              <a:defRPr/>
            </a:lvl4pPr>
            <a:lvl5pPr marL="1524000" indent="-268288">
              <a:lnSpc>
                <a:spcPct val="100000"/>
              </a:lnSpc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Bildobjekt 7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2" name="Bildobjekt 11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15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0" y="0"/>
            <a:ext cx="9144000" cy="62150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 dirty="0">
              <a:solidFill>
                <a:prstClr val="white"/>
              </a:solidFill>
            </a:endParaRPr>
          </a:p>
        </p:txBody>
      </p:sp>
      <p:pic>
        <p:nvPicPr>
          <p:cNvPr id="12" name="Bildobjekt 11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6" name="Rubrik 1"/>
          <p:cNvSpPr>
            <a:spLocks noGrp="1"/>
          </p:cNvSpPr>
          <p:nvPr>
            <p:ph type="ctrTitle"/>
          </p:nvPr>
        </p:nvSpPr>
        <p:spPr>
          <a:xfrm>
            <a:off x="761999" y="1980000"/>
            <a:ext cx="7954963" cy="1440000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/>
          </p:nvPr>
        </p:nvSpPr>
        <p:spPr>
          <a:xfrm>
            <a:off x="761999" y="3643314"/>
            <a:ext cx="7954963" cy="1709734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09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1999" y="1980000"/>
            <a:ext cx="3802743" cy="40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10400" y="1980000"/>
            <a:ext cx="3801600" cy="40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9" name="Bildobjekt 8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3" name="Bildobjekt 12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Bildobjekt 7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Bildobjekt 11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62000" y="1574792"/>
            <a:ext cx="3801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910400" y="1574792"/>
            <a:ext cx="3801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pic>
        <p:nvPicPr>
          <p:cNvPr id="11" name="Bildobjekt 10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636174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3"/>
          </p:nvPr>
        </p:nvSpPr>
        <p:spPr>
          <a:xfrm>
            <a:off x="762000" y="2285992"/>
            <a:ext cx="3801600" cy="3726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17" name="Platshållare för innehåll 3"/>
          <p:cNvSpPr>
            <a:spLocks noGrp="1"/>
          </p:cNvSpPr>
          <p:nvPr>
            <p:ph sz="half" idx="2"/>
          </p:nvPr>
        </p:nvSpPr>
        <p:spPr>
          <a:xfrm>
            <a:off x="4910400" y="2285992"/>
            <a:ext cx="3801600" cy="3726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18" name="Bildobjekt 17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12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"/>
          </p:nvPr>
        </p:nvSpPr>
        <p:spPr>
          <a:xfrm>
            <a:off x="761999" y="1981450"/>
            <a:ext cx="3802743" cy="40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912632" y="4071942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1"/>
          </p:nvPr>
        </p:nvSpPr>
        <p:spPr>
          <a:xfrm>
            <a:off x="4912632" y="1981450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pic>
        <p:nvPicPr>
          <p:cNvPr id="6" name="Bildobjekt 5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1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3" name="Bildobjekt 12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60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912632" y="4071942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1"/>
          </p:nvPr>
        </p:nvSpPr>
        <p:spPr>
          <a:xfrm>
            <a:off x="4912632" y="1981450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2"/>
          </p:nvPr>
        </p:nvSpPr>
        <p:spPr>
          <a:xfrm>
            <a:off x="762000" y="4071942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3"/>
          </p:nvPr>
        </p:nvSpPr>
        <p:spPr>
          <a:xfrm>
            <a:off x="762000" y="1981450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7" name="Bildobjekt 6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4" name="Bildobjekt 13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08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pic>
        <p:nvPicPr>
          <p:cNvPr id="7" name="Bildobjekt 6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1" name="Bildobjekt 10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24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39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 hög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/>
          <p:cNvSpPr>
            <a:spLocks noGrp="1"/>
          </p:cNvSpPr>
          <p:nvPr>
            <p:ph type="pic" sz="quarter" idx="12" hasCustomPrompt="1"/>
          </p:nvPr>
        </p:nvSpPr>
        <p:spPr>
          <a:xfrm>
            <a:off x="6984032" y="0"/>
            <a:ext cx="2160000" cy="6188400"/>
          </a:xfrm>
        </p:spPr>
        <p:txBody>
          <a:bodyPr anchor="ctr" anchorCtr="1"/>
          <a:lstStyle>
            <a:lvl1pPr>
              <a:buNone/>
              <a:defRPr sz="1800"/>
            </a:lvl1pPr>
          </a:lstStyle>
          <a:p>
            <a:r>
              <a:rPr lang="en-GB" dirty="0" err="1" smtClean="0"/>
              <a:t>Infoga</a:t>
            </a:r>
            <a:r>
              <a:rPr lang="en-GB" dirty="0" smtClean="0"/>
              <a:t> </a:t>
            </a:r>
            <a:r>
              <a:rPr lang="en-GB" dirty="0" err="1" smtClean="0"/>
              <a:t>bild</a:t>
            </a:r>
            <a:endParaRPr lang="en-GB" dirty="0"/>
          </a:p>
        </p:txBody>
      </p:sp>
      <p:pic>
        <p:nvPicPr>
          <p:cNvPr id="9" name="Bildobjekt 8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1"/>
          </p:nvPr>
        </p:nvSpPr>
        <p:spPr>
          <a:xfrm>
            <a:off x="756000" y="1980000"/>
            <a:ext cx="6030578" cy="40334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6030578" cy="108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79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32" cy="6188400"/>
          </a:xfrm>
        </p:spPr>
        <p:txBody>
          <a:bodyPr anchor="ctr" anchorCtr="1"/>
          <a:lstStyle>
            <a:lvl1pPr>
              <a:buNone/>
              <a:defRPr sz="1800"/>
            </a:lvl1pPr>
          </a:lstStyle>
          <a:p>
            <a:r>
              <a:rPr lang="en-GB" dirty="0" err="1" smtClean="0"/>
              <a:t>Infoga</a:t>
            </a:r>
            <a:r>
              <a:rPr lang="en-GB" dirty="0" smtClean="0"/>
              <a:t> </a:t>
            </a:r>
            <a:r>
              <a:rPr lang="en-GB" dirty="0" err="1" smtClean="0"/>
              <a:t>bild</a:t>
            </a:r>
            <a:endParaRPr lang="en-GB" dirty="0"/>
          </a:p>
        </p:txBody>
      </p:sp>
      <p:pic>
        <p:nvPicPr>
          <p:cNvPr id="9" name="Bildobjekt 8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>
                <a:solidFill>
                  <a:prstClr val="black"/>
                </a:solidFill>
              </a:rPr>
              <a:pPr/>
              <a:t>2016-09-01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6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 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67584" y="979932"/>
            <a:ext cx="3608832" cy="489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57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594518" y="1980000"/>
            <a:ext cx="7954963" cy="610800"/>
          </a:xfrm>
        </p:spPr>
        <p:txBody>
          <a:bodyPr anchor="t" anchorCtr="0">
            <a:noAutofit/>
          </a:bodyPr>
          <a:lstStyle>
            <a:lvl1pPr algn="ctr">
              <a:defRPr sz="4000"/>
            </a:lvl1pPr>
          </a:lstStyle>
          <a:p>
            <a:r>
              <a:rPr lang="sv-SE" noProof="0" dirty="0" smtClean="0"/>
              <a:t>Rubrik</a:t>
            </a:r>
            <a:br>
              <a:rPr lang="sv-SE" noProof="0" dirty="0" smtClean="0"/>
            </a:br>
            <a:endParaRPr lang="sv-SE" noProof="0" dirty="0"/>
          </a:p>
        </p:txBody>
      </p:sp>
      <p:sp>
        <p:nvSpPr>
          <p:cNvPr id="5" name="textruta 4"/>
          <p:cNvSpPr txBox="1"/>
          <p:nvPr/>
        </p:nvSpPr>
        <p:spPr>
          <a:xfrm>
            <a:off x="1835324" y="30359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924800" cy="457200"/>
          </a:xfrm>
        </p:spPr>
        <p:txBody>
          <a:bodyPr/>
          <a:lstStyle>
            <a:lvl1pPr algn="ctr">
              <a:buNone/>
              <a:defRPr kumimoji="0" lang="sv-SE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defRPr>
            </a:lvl1pPr>
          </a:lstStyle>
          <a:p>
            <a:pPr lvl="0"/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Datum</a:t>
            </a:r>
            <a:endParaRPr lang="sv-SE" dirty="0"/>
          </a:p>
        </p:txBody>
      </p:sp>
      <p:pic>
        <p:nvPicPr>
          <p:cNvPr id="10" name="Bildobjekt 9" descr="TF_LOGO_NEG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264" y="3810000"/>
            <a:ext cx="2113472" cy="22402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buClr>
                <a:srgbClr val="CC0033"/>
              </a:buClr>
              <a:buSzPct val="150000"/>
              <a:buFontTx/>
              <a:buBlip>
                <a:blip r:embed="rId2"/>
              </a:buBlip>
              <a:defRPr/>
            </a:lvl1pPr>
            <a:lvl2pPr>
              <a:lnSpc>
                <a:spcPct val="100000"/>
              </a:lnSpc>
              <a:buSzPct val="140000"/>
              <a:buFontTx/>
              <a:buBlip>
                <a:blip r:embed="rId3"/>
              </a:buBlip>
              <a:defRPr/>
            </a:lvl2pPr>
            <a:lvl3pPr>
              <a:lnSpc>
                <a:spcPct val="100000"/>
              </a:lnSpc>
              <a:buSzPct val="140000"/>
              <a:buFontTx/>
              <a:buBlip>
                <a:blip r:embed="rId4"/>
              </a:buBlip>
              <a:defRPr/>
            </a:lvl3pPr>
            <a:lvl4pPr>
              <a:lnSpc>
                <a:spcPct val="100000"/>
              </a:lnSpc>
              <a:buSzPct val="140000"/>
              <a:buFontTx/>
              <a:buBlip>
                <a:blip r:embed="rId5"/>
              </a:buBlip>
              <a:defRPr/>
            </a:lvl4pPr>
            <a:lvl5pPr>
              <a:lnSpc>
                <a:spcPct val="100000"/>
              </a:lnSpc>
              <a:buSzPct val="140000"/>
              <a:buFontTx/>
              <a:buBlip>
                <a:blip r:embed="rId6"/>
              </a:buBlip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numrera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lnSpc>
                <a:spcPct val="100000"/>
              </a:lnSpc>
              <a:buFont typeface="+mj-lt"/>
              <a:buAutoNum type="arabicPeriod"/>
              <a:defRPr/>
            </a:lvl1pPr>
            <a:lvl2pPr marL="719138" indent="-363538">
              <a:lnSpc>
                <a:spcPct val="100000"/>
              </a:lnSpc>
              <a:buFont typeface="+mj-lt"/>
              <a:buAutoNum type="alphaLcParenR"/>
              <a:defRPr/>
            </a:lvl2pPr>
            <a:lvl3pPr marL="987425" indent="-268288">
              <a:lnSpc>
                <a:spcPct val="100000"/>
              </a:lnSpc>
              <a:defRPr/>
            </a:lvl3pPr>
            <a:lvl4pPr marL="1255713" indent="-268288">
              <a:lnSpc>
                <a:spcPct val="100000"/>
              </a:lnSpc>
              <a:defRPr/>
            </a:lvl4pPr>
            <a:lvl5pPr marL="1524000" indent="-268288">
              <a:lnSpc>
                <a:spcPct val="100000"/>
              </a:lnSpc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Bildobjekt 7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Bildobjekt 11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buClr>
                <a:srgbClr val="33C5F2"/>
              </a:buClr>
              <a:buSzPct val="150000"/>
              <a:buFontTx/>
              <a:buBlip>
                <a:blip r:embed="rId2"/>
              </a:buBlip>
              <a:defRPr/>
            </a:lvl1pPr>
            <a:lvl2pPr>
              <a:lnSpc>
                <a:spcPct val="100000"/>
              </a:lnSpc>
              <a:buClr>
                <a:schemeClr val="accent4"/>
              </a:buClr>
              <a:buSzPct val="140000"/>
              <a:buFontTx/>
              <a:buBlip>
                <a:blip r:embed="rId3"/>
              </a:buBlip>
              <a:defRPr/>
            </a:lvl2pPr>
            <a:lvl3pPr>
              <a:lnSpc>
                <a:spcPct val="100000"/>
              </a:lnSpc>
              <a:buClr>
                <a:schemeClr val="accent3"/>
              </a:buClr>
              <a:buSzPct val="140000"/>
              <a:buFontTx/>
              <a:buBlip>
                <a:blip r:embed="rId4"/>
              </a:buBlip>
              <a:defRPr/>
            </a:lvl3pPr>
            <a:lvl4pPr>
              <a:lnSpc>
                <a:spcPct val="100000"/>
              </a:lnSpc>
              <a:buClr>
                <a:schemeClr val="accent2"/>
              </a:buClr>
              <a:buSzPct val="140000"/>
              <a:buFontTx/>
              <a:buBlip>
                <a:blip r:embed="rId5"/>
              </a:buBlip>
              <a:defRPr/>
            </a:lvl4pPr>
            <a:lvl5pPr>
              <a:lnSpc>
                <a:spcPct val="100000"/>
              </a:lnSpc>
              <a:buClr>
                <a:schemeClr val="accent1"/>
              </a:buClr>
              <a:buSzPct val="140000"/>
              <a:buFontTx/>
              <a:buBlip>
                <a:blip r:embed="rId5"/>
              </a:buBlip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756000" y="1980000"/>
            <a:ext cx="7956000" cy="403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CC0033"/>
              </a:buClr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F_LOGO_NEG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54" y="2247900"/>
            <a:ext cx="2228491" cy="2362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4000" y="1340768"/>
            <a:ext cx="7956000" cy="1260000"/>
          </a:xfrm>
        </p:spPr>
        <p:txBody>
          <a:bodyPr anchor="b" anchorCtr="0">
            <a:noAutofit/>
          </a:bodyPr>
          <a:lstStyle>
            <a:lvl1pPr algn="ctr">
              <a:defRPr sz="4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4000" y="2664000"/>
            <a:ext cx="79560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8" name="Bildobjekt 7" descr="TF_LOGO_NEG_5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15264" y="3810000"/>
            <a:ext cx="2113472" cy="224028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DE38-AC0B-4634-8949-379C93D09949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93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rö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2053-4059-4B56-9AB2-E8104727F6C6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716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bl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9BB1-3558-4709-A20D-1A1285EF7398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29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CAA7-6741-4C6A-9101-7C02BDC6F078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864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pecial för ekonom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6000" y="332656"/>
            <a:ext cx="7956000" cy="936104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4400" y="1412776"/>
            <a:ext cx="8553600" cy="4996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EA1E-D690-438F-8341-0D44380B819E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43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0040" y="4406900"/>
            <a:ext cx="7941048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60040" y="2906713"/>
            <a:ext cx="79410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3B7E-5C32-41E9-B35F-D8FD690274C8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049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4883" y="1999554"/>
            <a:ext cx="3888000" cy="4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14214" y="1999554"/>
            <a:ext cx="3888000" cy="4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7B0-AEA1-426D-B051-1618097F20B7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0" y="0"/>
            <a:ext cx="9144000" cy="62150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 noProof="0" dirty="0"/>
          </a:p>
        </p:txBody>
      </p:sp>
      <p:pic>
        <p:nvPicPr>
          <p:cNvPr id="12" name="Bildobjekt 11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ubrik 1"/>
          <p:cNvSpPr>
            <a:spLocks noGrp="1"/>
          </p:cNvSpPr>
          <p:nvPr>
            <p:ph type="ctrTitle"/>
          </p:nvPr>
        </p:nvSpPr>
        <p:spPr>
          <a:xfrm>
            <a:off x="761999" y="1980000"/>
            <a:ext cx="7954963" cy="1440000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/>
          </p:nvPr>
        </p:nvSpPr>
        <p:spPr>
          <a:xfrm>
            <a:off x="761999" y="3643314"/>
            <a:ext cx="7954963" cy="1709734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" name="Bildobjekt 9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C9FE-120B-4436-ACEC-0D80FB078935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46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6962-84C1-46B8-8C77-5A1F198260B1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559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TF_LOGO_NEG_5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754" y="2247900"/>
            <a:ext cx="2228491" cy="2362200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6301-317F-45CE-A982-FD48D7EF97DA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8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61999" y="1980000"/>
            <a:ext cx="3802743" cy="40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10400" y="1980000"/>
            <a:ext cx="3801600" cy="40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9" name="Bildobjekt 8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Bildobjekt 12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62000" y="1574792"/>
            <a:ext cx="3801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910400" y="1574792"/>
            <a:ext cx="3801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pic>
        <p:nvPicPr>
          <p:cNvPr id="11" name="Bildobjekt 10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636174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3"/>
          </p:nvPr>
        </p:nvSpPr>
        <p:spPr>
          <a:xfrm>
            <a:off x="762000" y="2285992"/>
            <a:ext cx="3801600" cy="3726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17" name="Platshållare för innehåll 3"/>
          <p:cNvSpPr>
            <a:spLocks noGrp="1"/>
          </p:cNvSpPr>
          <p:nvPr>
            <p:ph sz="half" idx="2"/>
          </p:nvPr>
        </p:nvSpPr>
        <p:spPr>
          <a:xfrm>
            <a:off x="4910400" y="2285992"/>
            <a:ext cx="3801600" cy="37260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18" name="Bildobjekt 17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"/>
          </p:nvPr>
        </p:nvSpPr>
        <p:spPr>
          <a:xfrm>
            <a:off x="761999" y="1981450"/>
            <a:ext cx="3802743" cy="403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912632" y="4071942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1"/>
          </p:nvPr>
        </p:nvSpPr>
        <p:spPr>
          <a:xfrm>
            <a:off x="4912632" y="1981450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pic>
        <p:nvPicPr>
          <p:cNvPr id="6" name="Bildobjekt 5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1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Bildobjekt 12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912632" y="4071942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1"/>
          </p:nvPr>
        </p:nvSpPr>
        <p:spPr>
          <a:xfrm>
            <a:off x="4912632" y="1981450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2"/>
          </p:nvPr>
        </p:nvSpPr>
        <p:spPr>
          <a:xfrm>
            <a:off x="762000" y="4071942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3"/>
          </p:nvPr>
        </p:nvSpPr>
        <p:spPr>
          <a:xfrm>
            <a:off x="762000" y="1981450"/>
            <a:ext cx="3802743" cy="19415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7" name="Bildobjekt 6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Bildobjekt 13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pic>
        <p:nvPicPr>
          <p:cNvPr id="7" name="Bildobjekt 6" descr="300_Logo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44000" y="6372000"/>
            <a:ext cx="1438656" cy="399288"/>
          </a:xfrm>
          <a:prstGeom prst="rect">
            <a:avLst/>
          </a:prstGeom>
        </p:spPr>
      </p:pic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99468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C2C0A6-414E-4BB5-A102-031819A94C7B}" type="datetimeFigureOut">
              <a:rPr lang="sv-SE" smtClean="0"/>
              <a:pPr/>
              <a:t>2016-09-01</a:t>
            </a:fld>
            <a:endParaRPr lang="en-GB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356834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24000" y="6642102"/>
            <a:ext cx="360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AAB0ED-9262-456D-B3FA-AEC0D993E5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Bildobjekt 10" descr="Linje 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192000"/>
            <a:ext cx="9144000" cy="1066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000" y="1980000"/>
            <a:ext cx="7956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6" r:id="rId11"/>
    <p:sldLayoutId id="2147483662" r:id="rId12"/>
    <p:sldLayoutId id="2147483658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6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3888" indent="-268288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00113" indent="-276225" algn="l" defTabSz="914400" rtl="0" eaLnBrk="1" latinLnBrk="0" hangingPunct="1">
        <a:lnSpc>
          <a:spcPct val="100000"/>
        </a:lnSpc>
        <a:spcBef>
          <a:spcPts val="48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68400" indent="-268288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36688" indent="-268288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000" y="1980000"/>
            <a:ext cx="7956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9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6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3888" indent="-268288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00113" indent="-276225" algn="l" defTabSz="914400" rtl="0" eaLnBrk="1" latinLnBrk="0" hangingPunct="1">
        <a:lnSpc>
          <a:spcPct val="100000"/>
        </a:lnSpc>
        <a:spcBef>
          <a:spcPts val="48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68400" indent="-268288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36688" indent="-268288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000" y="1980000"/>
            <a:ext cx="7956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1600"/>
        </a:spcBef>
        <a:buClr>
          <a:srgbClr val="CC0033"/>
        </a:buClr>
        <a:buSzPct val="150000"/>
        <a:buFontTx/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23888" indent="-268288" algn="l" defTabSz="914400" rtl="0" eaLnBrk="1" latinLnBrk="0" hangingPunct="1">
        <a:lnSpc>
          <a:spcPct val="100000"/>
        </a:lnSpc>
        <a:spcBef>
          <a:spcPct val="20000"/>
        </a:spcBef>
        <a:buClr>
          <a:srgbClr val="F11486"/>
        </a:buClr>
        <a:buSzPct val="14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900113" indent="-276225" algn="l" defTabSz="914400" rtl="0" eaLnBrk="1" latinLnBrk="0" hangingPunct="1">
        <a:lnSpc>
          <a:spcPct val="100000"/>
        </a:lnSpc>
        <a:spcBef>
          <a:spcPts val="480"/>
        </a:spcBef>
        <a:buClr>
          <a:srgbClr val="81017E"/>
        </a:buClr>
        <a:buSzPct val="140000"/>
        <a:buFontTx/>
        <a:buBlip>
          <a:blip r:embed="rId9"/>
        </a:buBlip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168400" indent="-268288" algn="l" defTabSz="914400" rtl="0" eaLnBrk="1" latinLnBrk="0" hangingPunct="1">
        <a:lnSpc>
          <a:spcPct val="100000"/>
        </a:lnSpc>
        <a:spcBef>
          <a:spcPct val="20000"/>
        </a:spcBef>
        <a:buClr>
          <a:srgbClr val="0055A8"/>
        </a:buClr>
        <a:buSzPct val="14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436688" indent="-268288" algn="l" defTabSz="914400" rtl="0" eaLnBrk="1" latinLnBrk="0" hangingPunct="1">
        <a:lnSpc>
          <a:spcPct val="100000"/>
        </a:lnSpc>
        <a:spcBef>
          <a:spcPct val="20000"/>
        </a:spcBef>
        <a:buClr>
          <a:srgbClr val="4573B3"/>
        </a:buClr>
        <a:buSzPct val="140000"/>
        <a:buFontTx/>
        <a:buBlip>
          <a:blip r:embed="rId11"/>
        </a:buBlip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6000" y="864000"/>
            <a:ext cx="7956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000" y="1980000"/>
            <a:ext cx="7956000" cy="40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693511" y="6356350"/>
            <a:ext cx="1008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148C870-8971-442E-8BEA-8879D995E0F8}" type="datetime1">
              <a:rPr lang="sv-SE" smtClean="0">
                <a:solidFill>
                  <a:prstClr val="white"/>
                </a:solidFill>
              </a:rPr>
              <a:pPr/>
              <a:t>2016-09-01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857255" y="6362796"/>
            <a:ext cx="3442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dirty="0" smtClean="0">
                <a:solidFill>
                  <a:prstClr val="white"/>
                </a:solidFill>
              </a:rPr>
              <a:t>© Teknikföretagen</a:t>
            </a: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6000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282CFB6-EA83-4C28-9F40-0DAF8B9E196F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72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C0033"/>
        </a:buClr>
        <a:buSzPct val="100000"/>
        <a:buFont typeface="Times New Roman" panose="02020603050405020304" pitchFamily="18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94000" indent="-252000" algn="l" defTabSz="914400" rtl="0" eaLnBrk="1" latinLnBrk="0" hangingPunct="1">
        <a:spcBef>
          <a:spcPct val="20000"/>
        </a:spcBef>
        <a:buClr>
          <a:srgbClr val="F11486"/>
        </a:buClr>
        <a:buSzPct val="100000"/>
        <a:buFont typeface="Times New Roman" panose="02020603050405020304" pitchFamily="18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46000" indent="-252000" algn="l" defTabSz="914400" rtl="0" eaLnBrk="1" latinLnBrk="0" hangingPunct="1">
        <a:spcBef>
          <a:spcPct val="20000"/>
        </a:spcBef>
        <a:buClr>
          <a:srgbClr val="81017E"/>
        </a:buClr>
        <a:buSzPct val="100000"/>
        <a:buFont typeface="Times New Roman" panose="02020603050405020304" pitchFamily="18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000" indent="-252000" algn="l" defTabSz="914400" rtl="0" eaLnBrk="1" latinLnBrk="0" hangingPunct="1">
        <a:spcBef>
          <a:spcPct val="20000"/>
        </a:spcBef>
        <a:buClr>
          <a:srgbClr val="0055A8"/>
        </a:buClr>
        <a:buSzPct val="100000"/>
        <a:buFont typeface="Times New Roman" panose="02020603050405020304" pitchFamily="18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52000" algn="l" defTabSz="914400" rtl="0" eaLnBrk="1" latinLnBrk="0" hangingPunct="1">
        <a:spcBef>
          <a:spcPct val="20000"/>
        </a:spcBef>
        <a:buClr>
          <a:srgbClr val="4573B3"/>
        </a:buClr>
        <a:buSzPct val="100000"/>
        <a:buFont typeface="Times New Roman" panose="02020603050405020304" pitchFamily="18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CE-märkning av produkter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2400" dirty="0" smtClean="0"/>
              <a:t>Din produkt, ditt ansvar 2015-04-21</a:t>
            </a:r>
          </a:p>
          <a:p>
            <a:r>
              <a:rPr lang="sv-SE" sz="2400" dirty="0" smtClean="0"/>
              <a:t>Stina Wallström, stina.wallstrom@teknikforetagen.se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519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>
            <a:stCxn id="36" idx="3"/>
            <a:endCxn id="42" idx="1"/>
          </p:cNvCxnSpPr>
          <p:nvPr/>
        </p:nvCxnSpPr>
        <p:spPr>
          <a:xfrm>
            <a:off x="1813992" y="1704256"/>
            <a:ext cx="403448" cy="59776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8" idx="3"/>
            <a:endCxn id="44" idx="1"/>
          </p:cNvCxnSpPr>
          <p:nvPr/>
        </p:nvCxnSpPr>
        <p:spPr>
          <a:xfrm>
            <a:off x="1813992" y="2971800"/>
            <a:ext cx="403448" cy="62636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3"/>
            <a:endCxn id="44" idx="1"/>
          </p:cNvCxnSpPr>
          <p:nvPr/>
        </p:nvCxnSpPr>
        <p:spPr>
          <a:xfrm flipV="1">
            <a:off x="1813992" y="3598168"/>
            <a:ext cx="403448" cy="6480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1" idx="3"/>
            <a:endCxn id="44" idx="2"/>
          </p:cNvCxnSpPr>
          <p:nvPr/>
        </p:nvCxnSpPr>
        <p:spPr>
          <a:xfrm flipV="1">
            <a:off x="1813992" y="4055368"/>
            <a:ext cx="860648" cy="143671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53555" y="1704931"/>
            <a:ext cx="43204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457496" y="4277071"/>
            <a:ext cx="432048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2" idx="3"/>
            <a:endCxn id="45" idx="1"/>
          </p:cNvCxnSpPr>
          <p:nvPr/>
        </p:nvCxnSpPr>
        <p:spPr>
          <a:xfrm>
            <a:off x="3131840" y="2302024"/>
            <a:ext cx="38174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45" idx="3"/>
            <a:endCxn id="47" idx="1"/>
          </p:cNvCxnSpPr>
          <p:nvPr/>
        </p:nvCxnSpPr>
        <p:spPr>
          <a:xfrm>
            <a:off x="4427984" y="2302024"/>
            <a:ext cx="38174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47" idx="3"/>
            <a:endCxn id="48" idx="1"/>
          </p:cNvCxnSpPr>
          <p:nvPr/>
        </p:nvCxnSpPr>
        <p:spPr>
          <a:xfrm>
            <a:off x="5724128" y="2302024"/>
            <a:ext cx="38174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47" idx="0"/>
            <a:endCxn id="50" idx="2"/>
          </p:cNvCxnSpPr>
          <p:nvPr/>
        </p:nvCxnSpPr>
        <p:spPr>
          <a:xfrm flipV="1">
            <a:off x="5266928" y="1463080"/>
            <a:ext cx="0" cy="3817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47" idx="2"/>
            <a:endCxn id="51" idx="0"/>
          </p:cNvCxnSpPr>
          <p:nvPr/>
        </p:nvCxnSpPr>
        <p:spPr>
          <a:xfrm>
            <a:off x="5266928" y="2759224"/>
            <a:ext cx="0" cy="3817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51" idx="3"/>
            <a:endCxn id="53" idx="1"/>
          </p:cNvCxnSpPr>
          <p:nvPr/>
        </p:nvCxnSpPr>
        <p:spPr>
          <a:xfrm>
            <a:off x="5724128" y="3598168"/>
            <a:ext cx="36004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8" idx="3"/>
            <a:endCxn id="54" idx="1"/>
          </p:cNvCxnSpPr>
          <p:nvPr/>
        </p:nvCxnSpPr>
        <p:spPr>
          <a:xfrm>
            <a:off x="7020272" y="2302024"/>
            <a:ext cx="360040" cy="10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44" idx="0"/>
            <a:endCxn id="42" idx="2"/>
          </p:cNvCxnSpPr>
          <p:nvPr/>
        </p:nvCxnSpPr>
        <p:spPr>
          <a:xfrm flipV="1">
            <a:off x="2674640" y="2759224"/>
            <a:ext cx="0" cy="3817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Rektangel 1"/>
          <p:cNvSpPr/>
          <p:nvPr/>
        </p:nvSpPr>
        <p:spPr>
          <a:xfrm>
            <a:off x="899592" y="1247056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Kundkrav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ktangel 1"/>
          <p:cNvSpPr/>
          <p:nvPr/>
        </p:nvSpPr>
        <p:spPr>
          <a:xfrm>
            <a:off x="899592" y="251460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Funktions-krav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ktangel 1"/>
          <p:cNvSpPr/>
          <p:nvPr/>
        </p:nvSpPr>
        <p:spPr>
          <a:xfrm>
            <a:off x="899592" y="378904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Marknads-krav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ktangel 1"/>
          <p:cNvSpPr/>
          <p:nvPr/>
        </p:nvSpPr>
        <p:spPr>
          <a:xfrm>
            <a:off x="899592" y="503488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Väsentliga</a:t>
            </a:r>
          </a:p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krav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ktangel 1"/>
          <p:cNvSpPr/>
          <p:nvPr/>
        </p:nvSpPr>
        <p:spPr>
          <a:xfrm>
            <a:off x="2217440" y="1844824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Produkt-spec.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ktangel 1"/>
          <p:cNvSpPr/>
          <p:nvPr/>
        </p:nvSpPr>
        <p:spPr>
          <a:xfrm>
            <a:off x="2217440" y="3140968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Standarder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ktangel 1"/>
          <p:cNvSpPr/>
          <p:nvPr/>
        </p:nvSpPr>
        <p:spPr>
          <a:xfrm>
            <a:off x="3513584" y="1844824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err="1" smtClean="0">
                <a:latin typeface="Arial" pitchFamily="34" charset="0"/>
                <a:cs typeface="Arial" pitchFamily="34" charset="0"/>
              </a:rPr>
              <a:t>Konstruk-tion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ktangel 1"/>
          <p:cNvSpPr/>
          <p:nvPr/>
        </p:nvSpPr>
        <p:spPr>
          <a:xfrm>
            <a:off x="4809728" y="1844824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Verifikation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ktangel 1"/>
          <p:cNvSpPr/>
          <p:nvPr/>
        </p:nvSpPr>
        <p:spPr>
          <a:xfrm>
            <a:off x="6105872" y="1844824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Produktion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ktangel 1"/>
          <p:cNvSpPr/>
          <p:nvPr/>
        </p:nvSpPr>
        <p:spPr>
          <a:xfrm>
            <a:off x="4809728" y="54868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Tredjeparts-verifiering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ktangel 1"/>
          <p:cNvSpPr/>
          <p:nvPr/>
        </p:nvSpPr>
        <p:spPr>
          <a:xfrm>
            <a:off x="4809728" y="3140968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Teknisk </a:t>
            </a:r>
            <a:r>
              <a:rPr lang="sv-SE" sz="1200" b="1" dirty="0" err="1" smtClean="0">
                <a:latin typeface="Arial" pitchFamily="34" charset="0"/>
                <a:cs typeface="Arial" pitchFamily="34" charset="0"/>
              </a:rPr>
              <a:t>dokumen-tation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ktangel 1"/>
          <p:cNvSpPr/>
          <p:nvPr/>
        </p:nvSpPr>
        <p:spPr>
          <a:xfrm>
            <a:off x="6084168" y="3140968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Tillverkar-deklaration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24-udd 14"/>
          <p:cNvSpPr/>
          <p:nvPr/>
        </p:nvSpPr>
        <p:spPr>
          <a:xfrm>
            <a:off x="7380312" y="1714456"/>
            <a:ext cx="1224136" cy="1177280"/>
          </a:xfrm>
          <a:prstGeom prst="star24">
            <a:avLst>
              <a:gd name="adj" fmla="val 43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200" b="1" dirty="0" smtClean="0">
                <a:latin typeface="Arial" pitchFamily="34" charset="0"/>
                <a:cs typeface="Arial" pitchFamily="34" charset="0"/>
              </a:rPr>
              <a:t>Färdig produkt</a:t>
            </a:r>
            <a:endParaRPr lang="sv-SE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467544" y="1700808"/>
            <a:ext cx="0" cy="259228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66"/>
          <p:cNvCxnSpPr/>
          <p:nvPr/>
        </p:nvCxnSpPr>
        <p:spPr>
          <a:xfrm flipV="1">
            <a:off x="1825648" y="2348880"/>
            <a:ext cx="403448" cy="6480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1" name="Group 70"/>
          <p:cNvGrpSpPr/>
          <p:nvPr/>
        </p:nvGrpSpPr>
        <p:grpSpPr>
          <a:xfrm>
            <a:off x="7452320" y="3140968"/>
            <a:ext cx="1152128" cy="914400"/>
            <a:chOff x="2733883" y="1700808"/>
            <a:chExt cx="3782333" cy="2696234"/>
          </a:xfrm>
        </p:grpSpPr>
        <p:sp>
          <p:nvSpPr>
            <p:cNvPr id="33" name="Rounded Rectangle 71"/>
            <p:cNvSpPr/>
            <p:nvPr/>
          </p:nvSpPr>
          <p:spPr>
            <a:xfrm>
              <a:off x="2733883" y="1700808"/>
              <a:ext cx="3782333" cy="26962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34" name="Bildobjekt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6670" y="1919790"/>
              <a:ext cx="3323522" cy="23733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71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företagens mallsidor">
  <a:themeElements>
    <a:clrScheme name="Teknikföretagen">
      <a:dk1>
        <a:sysClr val="windowText" lastClr="000000"/>
      </a:dk1>
      <a:lt1>
        <a:sysClr val="window" lastClr="FFFFFF"/>
      </a:lt1>
      <a:dk2>
        <a:srgbClr val="4573B3"/>
      </a:dk2>
      <a:lt2>
        <a:srgbClr val="FFFFFF"/>
      </a:lt2>
      <a:accent1>
        <a:srgbClr val="0055A8"/>
      </a:accent1>
      <a:accent2>
        <a:srgbClr val="13AFEA"/>
      </a:accent2>
      <a:accent3>
        <a:srgbClr val="99CF16"/>
      </a:accent3>
      <a:accent4>
        <a:srgbClr val="3A9625"/>
      </a:accent4>
      <a:accent5>
        <a:srgbClr val="4573B3"/>
      </a:accent5>
      <a:accent6>
        <a:srgbClr val="000000"/>
      </a:accent6>
      <a:hlink>
        <a:srgbClr val="81017E"/>
      </a:hlink>
      <a:folHlink>
        <a:srgbClr val="CF02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Teknikföretagens mallsidor">
  <a:themeElements>
    <a:clrScheme name="Teknikföretagen">
      <a:dk1>
        <a:sysClr val="windowText" lastClr="000000"/>
      </a:dk1>
      <a:lt1>
        <a:sysClr val="window" lastClr="FFFFFF"/>
      </a:lt1>
      <a:dk2>
        <a:srgbClr val="4573B3"/>
      </a:dk2>
      <a:lt2>
        <a:srgbClr val="FFFFFF"/>
      </a:lt2>
      <a:accent1>
        <a:srgbClr val="0055A8"/>
      </a:accent1>
      <a:accent2>
        <a:srgbClr val="13AFEA"/>
      </a:accent2>
      <a:accent3>
        <a:srgbClr val="99CF16"/>
      </a:accent3>
      <a:accent4>
        <a:srgbClr val="3A9625"/>
      </a:accent4>
      <a:accent5>
        <a:srgbClr val="4573B3"/>
      </a:accent5>
      <a:accent6>
        <a:srgbClr val="000000"/>
      </a:accent6>
      <a:hlink>
        <a:srgbClr val="81017E"/>
      </a:hlink>
      <a:folHlink>
        <a:srgbClr val="CF02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eknikföretagen_Grundmall">
  <a:themeElements>
    <a:clrScheme name="Teknikföretagen_PP">
      <a:dk1>
        <a:sysClr val="windowText" lastClr="000000"/>
      </a:dk1>
      <a:lt1>
        <a:sysClr val="window" lastClr="FFFFFF"/>
      </a:lt1>
      <a:dk2>
        <a:srgbClr val="4573B3"/>
      </a:dk2>
      <a:lt2>
        <a:srgbClr val="FFFFFF"/>
      </a:lt2>
      <a:accent1>
        <a:srgbClr val="3A9625"/>
      </a:accent1>
      <a:accent2>
        <a:srgbClr val="5BC5F2"/>
      </a:accent2>
      <a:accent3>
        <a:srgbClr val="4573B3"/>
      </a:accent3>
      <a:accent4>
        <a:srgbClr val="F5F634"/>
      </a:accent4>
      <a:accent5>
        <a:srgbClr val="CCCC00"/>
      </a:accent5>
      <a:accent6>
        <a:srgbClr val="99CF16"/>
      </a:accent6>
      <a:hlink>
        <a:srgbClr val="0055A8"/>
      </a:hlink>
      <a:folHlink>
        <a:srgbClr val="81017F"/>
      </a:folHlink>
    </a:clrScheme>
    <a:fontScheme name="Teknikföretagen_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A9625"/>
        </a:solidFill>
        <a:ln>
          <a:solidFill>
            <a:srgbClr val="3A962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Teknikföretagen Grundmall">
  <a:themeElements>
    <a:clrScheme name="PPT Teknikföretagen">
      <a:dk1>
        <a:sysClr val="windowText" lastClr="000000"/>
      </a:dk1>
      <a:lt1>
        <a:sysClr val="window" lastClr="FFFFFF"/>
      </a:lt1>
      <a:dk2>
        <a:srgbClr val="4573B3"/>
      </a:dk2>
      <a:lt2>
        <a:srgbClr val="EEECE1"/>
      </a:lt2>
      <a:accent1>
        <a:srgbClr val="3A9625"/>
      </a:accent1>
      <a:accent2>
        <a:srgbClr val="5BC5F2"/>
      </a:accent2>
      <a:accent3>
        <a:srgbClr val="4573B3"/>
      </a:accent3>
      <a:accent4>
        <a:srgbClr val="F5F634"/>
      </a:accent4>
      <a:accent5>
        <a:srgbClr val="CCCC00"/>
      </a:accent5>
      <a:accent6>
        <a:srgbClr val="99CF16"/>
      </a:accent6>
      <a:hlink>
        <a:srgbClr val="5BC5F2"/>
      </a:hlink>
      <a:folHlink>
        <a:srgbClr val="CCCC00"/>
      </a:folHlink>
    </a:clrScheme>
    <a:fontScheme name="Teknikföreta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6297</TotalTime>
  <Words>32</Words>
  <Application>Microsoft Office PowerPoint</Application>
  <PresentationFormat>Bildspel på skärmen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Teknikföretagens mallsidor</vt:lpstr>
      <vt:lpstr>1_Teknikföretagens mallsidor</vt:lpstr>
      <vt:lpstr>Teknikföretagen_Grundmall</vt:lpstr>
      <vt:lpstr>Teknikföretagen Grundmall</vt:lpstr>
      <vt:lpstr>CE-märkning av produkter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Anna Östlund</dc:creator>
  <cp:lastModifiedBy>Maria Pretorius</cp:lastModifiedBy>
  <cp:revision>244</cp:revision>
  <dcterms:created xsi:type="dcterms:W3CDTF">2009-01-27T09:34:12Z</dcterms:created>
  <dcterms:modified xsi:type="dcterms:W3CDTF">2016-09-01T14:10:17Z</dcterms:modified>
</cp:coreProperties>
</file>