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sldIdLst>
    <p:sldId id="256" r:id="rId3"/>
    <p:sldId id="267" r:id="rId4"/>
    <p:sldId id="261" r:id="rId5"/>
    <p:sldId id="258" r:id="rId6"/>
    <p:sldId id="259" r:id="rId7"/>
    <p:sldId id="260" r:id="rId8"/>
    <p:sldId id="263" r:id="rId9"/>
    <p:sldId id="262" r:id="rId10"/>
    <p:sldId id="265" r:id="rId11"/>
    <p:sldId id="264" r:id="rId12"/>
    <p:sldId id="266" r:id="rId13"/>
  </p:sldIdLst>
  <p:sldSz cx="9144000" cy="5143500" type="screen16x9"/>
  <p:notesSz cx="6789738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16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7843" autoAdjust="0"/>
  </p:normalViewPr>
  <p:slideViewPr>
    <p:cSldViewPr>
      <p:cViewPr>
        <p:scale>
          <a:sx n="100" d="100"/>
          <a:sy n="100" d="100"/>
        </p:scale>
        <p:origin x="1284" y="900"/>
      </p:cViewPr>
      <p:guideLst>
        <p:guide orient="horz" pos="15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95536" y="555526"/>
            <a:ext cx="8352928" cy="1656184"/>
          </a:xfrm>
        </p:spPr>
        <p:txBody>
          <a:bodyPr anchor="b"/>
          <a:lstStyle>
            <a:lvl1pPr>
              <a:lnSpc>
                <a:spcPct val="100000"/>
              </a:lnSpc>
              <a:defRPr sz="4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dirty="0" smtClean="0"/>
              <a:t>Rubrik på din presentation</a:t>
            </a:r>
            <a:endParaRPr lang="en-US" noProof="0" dirty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95536" y="2449966"/>
            <a:ext cx="8352928" cy="1242442"/>
          </a:xfrm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noProof="0" dirty="0" smtClean="0"/>
              <a:t>Skriv underrubrik här</a:t>
            </a:r>
            <a:endParaRPr lang="en-US" noProof="0" dirty="0" smtClean="0"/>
          </a:p>
        </p:txBody>
      </p:sp>
      <p:sp>
        <p:nvSpPr>
          <p:cNvPr id="8" name="Rektangel 7"/>
          <p:cNvSpPr/>
          <p:nvPr userDrawn="1"/>
        </p:nvSpPr>
        <p:spPr bwMode="auto">
          <a:xfrm>
            <a:off x="-9054" y="4774056"/>
            <a:ext cx="9151464" cy="3708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9" name="Bildobjekt 8" descr="PTSlogo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20" y="4808768"/>
            <a:ext cx="491446" cy="256552"/>
          </a:xfrm>
          <a:prstGeom prst="rect">
            <a:avLst/>
          </a:prstGeom>
        </p:spPr>
      </p:pic>
      <p:sp>
        <p:nvSpPr>
          <p:cNvPr id="13" name="Platshållare för text 3"/>
          <p:cNvSpPr txBox="1">
            <a:spLocks/>
          </p:cNvSpPr>
          <p:nvPr userDrawn="1"/>
        </p:nvSpPr>
        <p:spPr>
          <a:xfrm>
            <a:off x="832466" y="4886516"/>
            <a:ext cx="2457699" cy="36004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600" baseline="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900" kern="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Post- och telestyrelsen</a:t>
            </a:r>
            <a:endParaRPr lang="sv-SE" sz="9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/innehåll/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39552" y="195486"/>
            <a:ext cx="8064896" cy="1008112"/>
          </a:xfrm>
        </p:spPr>
        <p:txBody>
          <a:bodyPr/>
          <a:lstStyle/>
          <a:p>
            <a:r>
              <a:rPr lang="sv-SE" dirty="0" smtClean="0"/>
              <a:t>Skriv rubrik här</a:t>
            </a:r>
            <a:endParaRPr lang="sv-SE" dirty="0"/>
          </a:p>
        </p:txBody>
      </p:sp>
      <p:sp>
        <p:nvSpPr>
          <p:cNvPr id="8" name="Platshållare för bild 3"/>
          <p:cNvSpPr>
            <a:spLocks noGrp="1"/>
          </p:cNvSpPr>
          <p:nvPr>
            <p:ph type="pic" sz="quarter" idx="17"/>
          </p:nvPr>
        </p:nvSpPr>
        <p:spPr>
          <a:xfrm>
            <a:off x="539552" y="3255287"/>
            <a:ext cx="1836000" cy="14046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3"/>
          <p:cNvSpPr>
            <a:spLocks noGrp="1"/>
          </p:cNvSpPr>
          <p:nvPr>
            <p:ph type="pic" sz="quarter" idx="18"/>
          </p:nvPr>
        </p:nvSpPr>
        <p:spPr>
          <a:xfrm>
            <a:off x="2591984" y="3255287"/>
            <a:ext cx="1836000" cy="14046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bild 3"/>
          <p:cNvSpPr>
            <a:spLocks noGrp="1"/>
          </p:cNvSpPr>
          <p:nvPr>
            <p:ph type="pic" sz="quarter" idx="19"/>
          </p:nvPr>
        </p:nvSpPr>
        <p:spPr>
          <a:xfrm>
            <a:off x="4680216" y="3255287"/>
            <a:ext cx="1836000" cy="14046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39552" y="1275606"/>
            <a:ext cx="8064896" cy="1872208"/>
          </a:xfrm>
        </p:spPr>
        <p:txBody>
          <a:bodyPr/>
          <a:lstStyle/>
          <a:p>
            <a:pPr lvl="0"/>
            <a:r>
              <a:rPr lang="en-US" dirty="0" err="1" smtClean="0"/>
              <a:t>Skriv</a:t>
            </a:r>
            <a:r>
              <a:rPr lang="en-US" dirty="0" smtClean="0"/>
              <a:t> text </a:t>
            </a:r>
            <a:r>
              <a:rPr lang="en-US" dirty="0" err="1" smtClean="0"/>
              <a:t>här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631481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39552" y="195486"/>
            <a:ext cx="8064896" cy="1008112"/>
          </a:xfrm>
        </p:spPr>
        <p:txBody>
          <a:bodyPr/>
          <a:lstStyle/>
          <a:p>
            <a:r>
              <a:rPr lang="sv-SE" dirty="0" smtClean="0"/>
              <a:t>Skriv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45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392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- m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539552" y="195486"/>
            <a:ext cx="8064896" cy="1008112"/>
          </a:xfrm>
        </p:spPr>
        <p:txBody>
          <a:bodyPr/>
          <a:lstStyle/>
          <a:p>
            <a:r>
              <a:rPr lang="sv-SE" dirty="0" smtClean="0"/>
              <a:t>Skriv rubrik här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39552" y="1275606"/>
            <a:ext cx="7416824" cy="3384376"/>
          </a:xfrm>
        </p:spPr>
        <p:txBody>
          <a:bodyPr/>
          <a:lstStyle/>
          <a:p>
            <a:pPr lvl="0"/>
            <a:r>
              <a:rPr lang="en-US" dirty="0" err="1" smtClean="0"/>
              <a:t>Skriv</a:t>
            </a:r>
            <a:r>
              <a:rPr lang="en-US" dirty="0" smtClean="0"/>
              <a:t> text </a:t>
            </a:r>
            <a:r>
              <a:rPr lang="en-US" dirty="0" err="1" smtClean="0"/>
              <a:t>här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pic>
        <p:nvPicPr>
          <p:cNvPr id="10" name="Bildobjekt 9" descr="Mast-lil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46618" y="-1"/>
            <a:ext cx="1097383" cy="4770827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 bwMode="auto">
          <a:xfrm>
            <a:off x="0" y="4774056"/>
            <a:ext cx="9142410" cy="3708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3" name="Bildobjekt 12" descr="PTSlogo_rg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20" y="4808768"/>
            <a:ext cx="491446" cy="25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65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 och innehåll - glo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539552" y="195486"/>
            <a:ext cx="8064896" cy="1008112"/>
          </a:xfrm>
        </p:spPr>
        <p:txBody>
          <a:bodyPr/>
          <a:lstStyle/>
          <a:p>
            <a:r>
              <a:rPr lang="sv-SE" dirty="0" smtClean="0"/>
              <a:t>Skriv rubrik här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39552" y="1275606"/>
            <a:ext cx="7272808" cy="3384376"/>
          </a:xfrm>
        </p:spPr>
        <p:txBody>
          <a:bodyPr/>
          <a:lstStyle/>
          <a:p>
            <a:pPr lvl="0"/>
            <a:r>
              <a:rPr lang="en-US" dirty="0" err="1" smtClean="0"/>
              <a:t>Skriv</a:t>
            </a:r>
            <a:r>
              <a:rPr lang="en-US" dirty="0" smtClean="0"/>
              <a:t> text </a:t>
            </a:r>
            <a:r>
              <a:rPr lang="en-US" dirty="0" err="1" smtClean="0"/>
              <a:t>här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pic>
        <p:nvPicPr>
          <p:cNvPr id="6" name="Bildobjekt 5" descr="www-glob-2.png"/>
          <p:cNvPicPr>
            <a:picLocks noChangeAspect="1"/>
          </p:cNvPicPr>
          <p:nvPr userDrawn="1"/>
        </p:nvPicPr>
        <p:blipFill>
          <a:blip r:embed="rId2" cstate="print"/>
          <a:srcRect r="44368"/>
          <a:stretch>
            <a:fillRect/>
          </a:stretch>
        </p:blipFill>
        <p:spPr>
          <a:xfrm>
            <a:off x="7883610" y="2726883"/>
            <a:ext cx="1260390" cy="2048476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 bwMode="auto">
          <a:xfrm>
            <a:off x="0" y="4774056"/>
            <a:ext cx="9142410" cy="3708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8" name="Bildobjekt 7" descr="PTSlogo_rg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20" y="4808768"/>
            <a:ext cx="491446" cy="25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65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- fi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 hasCustomPrompt="1"/>
          </p:nvPr>
        </p:nvSpPr>
        <p:spPr>
          <a:xfrm>
            <a:off x="539552" y="195486"/>
            <a:ext cx="8064896" cy="1008112"/>
          </a:xfrm>
        </p:spPr>
        <p:txBody>
          <a:bodyPr/>
          <a:lstStyle/>
          <a:p>
            <a:r>
              <a:rPr lang="sv-SE" dirty="0" smtClean="0"/>
              <a:t>Skriv rubrik här</a:t>
            </a:r>
            <a:endParaRPr lang="sv-SE" dirty="0"/>
          </a:p>
        </p:txBody>
      </p:sp>
      <p:sp>
        <p:nvSpPr>
          <p:cNvPr id="4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39552" y="1275606"/>
            <a:ext cx="7704856" cy="3384376"/>
          </a:xfrm>
        </p:spPr>
        <p:txBody>
          <a:bodyPr/>
          <a:lstStyle/>
          <a:p>
            <a:pPr lvl="0"/>
            <a:r>
              <a:rPr lang="en-US" dirty="0" err="1" smtClean="0"/>
              <a:t>Skriv</a:t>
            </a:r>
            <a:r>
              <a:rPr lang="en-US" dirty="0" smtClean="0"/>
              <a:t> text </a:t>
            </a:r>
            <a:r>
              <a:rPr lang="en-US" dirty="0" err="1" smtClean="0"/>
              <a:t>här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pic>
        <p:nvPicPr>
          <p:cNvPr id="5" name="Bildobjekt 4" descr="Fiber.png"/>
          <p:cNvPicPr>
            <a:picLocks noChangeAspect="1"/>
          </p:cNvPicPr>
          <p:nvPr userDrawn="1"/>
        </p:nvPicPr>
        <p:blipFill>
          <a:blip r:embed="rId2" cstate="print"/>
          <a:srcRect r="23930"/>
          <a:stretch>
            <a:fillRect/>
          </a:stretch>
        </p:blipFill>
        <p:spPr>
          <a:xfrm>
            <a:off x="8112332" y="2686570"/>
            <a:ext cx="1031668" cy="2092920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 bwMode="auto">
          <a:xfrm>
            <a:off x="0" y="4774056"/>
            <a:ext cx="9142410" cy="3708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8" name="Bildobjekt 7" descr="PTSlogo_rg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20" y="4808768"/>
            <a:ext cx="491446" cy="25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18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- tangentb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539552" y="195486"/>
            <a:ext cx="8064896" cy="1008112"/>
          </a:xfrm>
        </p:spPr>
        <p:txBody>
          <a:bodyPr/>
          <a:lstStyle/>
          <a:p>
            <a:r>
              <a:rPr lang="sv-SE" dirty="0" smtClean="0"/>
              <a:t>Skriv rubrik här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39552" y="1275606"/>
            <a:ext cx="6408712" cy="3384376"/>
          </a:xfrm>
        </p:spPr>
        <p:txBody>
          <a:bodyPr/>
          <a:lstStyle/>
          <a:p>
            <a:pPr lvl="0"/>
            <a:r>
              <a:rPr lang="en-US" dirty="0" err="1" smtClean="0"/>
              <a:t>Skriv</a:t>
            </a:r>
            <a:r>
              <a:rPr lang="en-US" dirty="0" smtClean="0"/>
              <a:t> text </a:t>
            </a:r>
            <a:r>
              <a:rPr lang="en-US" dirty="0" err="1" smtClean="0"/>
              <a:t>här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pic>
        <p:nvPicPr>
          <p:cNvPr id="5" name="Bildobjekt 4" descr="Tang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28942" y="11875"/>
            <a:ext cx="2515187" cy="4762922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 bwMode="auto">
          <a:xfrm>
            <a:off x="0" y="4774056"/>
            <a:ext cx="9142410" cy="3708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" name="Bildobjekt 9" descr="PTSlogo_rg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20" y="4808768"/>
            <a:ext cx="491446" cy="25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69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bakgrund 1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 descr="Bakgrund-brevlådor-slut-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76"/>
            <a:ext cx="9144000" cy="4777483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 bwMode="auto">
          <a:xfrm>
            <a:off x="251520" y="1995686"/>
            <a:ext cx="1944216" cy="2520280"/>
          </a:xfrm>
          <a:prstGeom prst="rect">
            <a:avLst/>
          </a:prstGeom>
          <a:solidFill>
            <a:srgbClr val="FFFFFF">
              <a:alpha val="95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b="1" i="0" u="none" strike="noStrike" cap="none" normalizeH="0" baseline="0" dirty="0" smtClean="0">
              <a:ln>
                <a:noFill/>
              </a:ln>
              <a:effectLst/>
              <a:latin typeface="Tw Cen MT" pitchFamily="34" charset="0"/>
            </a:endParaRPr>
          </a:p>
        </p:txBody>
      </p:sp>
      <p:sp>
        <p:nvSpPr>
          <p:cNvPr id="10" name="Rektangel 9"/>
          <p:cNvSpPr/>
          <p:nvPr userDrawn="1"/>
        </p:nvSpPr>
        <p:spPr bwMode="auto">
          <a:xfrm>
            <a:off x="2411760" y="1995686"/>
            <a:ext cx="1944216" cy="2520280"/>
          </a:xfrm>
          <a:prstGeom prst="rect">
            <a:avLst/>
          </a:prstGeom>
          <a:solidFill>
            <a:srgbClr val="FFFFFF">
              <a:alpha val="95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b="1" i="0" u="none" strike="noStrike" cap="none" normalizeH="0" baseline="0" dirty="0" smtClean="0">
              <a:ln>
                <a:noFill/>
              </a:ln>
              <a:effectLst/>
              <a:latin typeface="Tw Cen MT" pitchFamily="34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4572000" y="1995686"/>
            <a:ext cx="1944216" cy="2520280"/>
          </a:xfrm>
          <a:prstGeom prst="rect">
            <a:avLst/>
          </a:prstGeom>
          <a:solidFill>
            <a:srgbClr val="FFFFFF">
              <a:alpha val="95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b="1" i="0" u="none" strike="noStrike" cap="none" normalizeH="0" baseline="0" dirty="0" smtClean="0">
                <a:ln>
                  <a:noFill/>
                </a:ln>
                <a:effectLst/>
                <a:latin typeface="Tw Cen MT" pitchFamily="34" charset="0"/>
              </a:rPr>
              <a:t> </a:t>
            </a:r>
          </a:p>
        </p:txBody>
      </p:sp>
      <p:sp>
        <p:nvSpPr>
          <p:cNvPr id="12" name="Platshållare för text 8"/>
          <p:cNvSpPr>
            <a:spLocks noGrp="1"/>
          </p:cNvSpPr>
          <p:nvPr>
            <p:ph type="body" sz="quarter" idx="16" hasCustomPrompt="1"/>
          </p:nvPr>
        </p:nvSpPr>
        <p:spPr>
          <a:xfrm>
            <a:off x="251520" y="1995686"/>
            <a:ext cx="1944216" cy="2520280"/>
          </a:xfrm>
        </p:spPr>
        <p:txBody>
          <a:bodyPr tIns="72000" bIns="72000" anchor="t" anchorCtr="0"/>
          <a:lstStyle>
            <a:lvl1pPr marL="0" indent="0" algn="ctr">
              <a:lnSpc>
                <a:spcPts val="2200"/>
              </a:lnSpc>
              <a:buNone/>
              <a:defRPr sz="18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 smtClean="0"/>
              <a:t>Skriv text här</a:t>
            </a:r>
          </a:p>
        </p:txBody>
      </p:sp>
      <p:sp>
        <p:nvSpPr>
          <p:cNvPr id="13" name="Platshållare för text 8"/>
          <p:cNvSpPr>
            <a:spLocks noGrp="1"/>
          </p:cNvSpPr>
          <p:nvPr>
            <p:ph type="body" sz="quarter" idx="17" hasCustomPrompt="1"/>
          </p:nvPr>
        </p:nvSpPr>
        <p:spPr>
          <a:xfrm>
            <a:off x="2411760" y="1995686"/>
            <a:ext cx="1944216" cy="2520280"/>
          </a:xfrm>
        </p:spPr>
        <p:txBody>
          <a:bodyPr tIns="72000" bIns="72000" anchor="t" anchorCtr="0"/>
          <a:lstStyle>
            <a:lvl1pPr marL="0" indent="0" algn="ctr">
              <a:lnSpc>
                <a:spcPts val="2200"/>
              </a:lnSpc>
              <a:buNone/>
              <a:defRPr lang="sv-SE" sz="1800" b="1" baseline="0" dirty="0" smtClean="0">
                <a:solidFill>
                  <a:schemeClr val="bg2"/>
                </a:solidFill>
                <a:latin typeface="Tw Cen M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 smtClean="0"/>
              <a:t>Skriv text här</a:t>
            </a:r>
          </a:p>
        </p:txBody>
      </p:sp>
      <p:sp>
        <p:nvSpPr>
          <p:cNvPr id="14" name="Platshållare för text 8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1995686"/>
            <a:ext cx="1944216" cy="2520280"/>
          </a:xfrm>
        </p:spPr>
        <p:txBody>
          <a:bodyPr tIns="72000" bIns="72000" anchor="t" anchorCtr="0"/>
          <a:lstStyle>
            <a:lvl1pPr marL="0" indent="0" algn="ctr">
              <a:lnSpc>
                <a:spcPts val="2200"/>
              </a:lnSpc>
              <a:buNone/>
              <a:defRPr sz="18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919875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bakgrund 2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Bakgrund-bänk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202"/>
            <a:ext cx="9144000" cy="4777483"/>
          </a:xfrm>
          <a:prstGeom prst="rect">
            <a:avLst/>
          </a:prstGeom>
        </p:spPr>
      </p:pic>
      <p:sp>
        <p:nvSpPr>
          <p:cNvPr id="3" name="Rektangel 2"/>
          <p:cNvSpPr/>
          <p:nvPr userDrawn="1"/>
        </p:nvSpPr>
        <p:spPr bwMode="auto">
          <a:xfrm>
            <a:off x="2400874" y="2427734"/>
            <a:ext cx="4032448" cy="2232248"/>
          </a:xfrm>
          <a:prstGeom prst="rect">
            <a:avLst/>
          </a:prstGeom>
          <a:solidFill>
            <a:schemeClr val="tx1">
              <a:alpha val="9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w Cen MT" pitchFamily="34" charset="0"/>
            </a:endParaRPr>
          </a:p>
        </p:txBody>
      </p:sp>
      <p:sp>
        <p:nvSpPr>
          <p:cNvPr id="4" name="Platshållare för text 8"/>
          <p:cNvSpPr>
            <a:spLocks noGrp="1"/>
          </p:cNvSpPr>
          <p:nvPr>
            <p:ph type="body" sz="quarter" idx="16" hasCustomPrompt="1"/>
          </p:nvPr>
        </p:nvSpPr>
        <p:spPr>
          <a:xfrm>
            <a:off x="2402235" y="2427734"/>
            <a:ext cx="4032448" cy="2232248"/>
          </a:xfrm>
        </p:spPr>
        <p:txBody>
          <a:bodyPr tIns="72000" bIns="72000" anchor="t" anchorCtr="0"/>
          <a:lstStyle>
            <a:lvl1pPr marL="0" indent="0" algn="ctr">
              <a:lnSpc>
                <a:spcPts val="2200"/>
              </a:lnSpc>
              <a:buNone/>
              <a:defRPr sz="18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264815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bakgrund 3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Bakgrund-flagga-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10"/>
            <a:ext cx="9144000" cy="4777484"/>
          </a:xfrm>
          <a:prstGeom prst="rect">
            <a:avLst/>
          </a:prstGeom>
        </p:spPr>
      </p:pic>
      <p:sp>
        <p:nvSpPr>
          <p:cNvPr id="11" name="Platshållare för text 8"/>
          <p:cNvSpPr>
            <a:spLocks noGrp="1"/>
          </p:cNvSpPr>
          <p:nvPr>
            <p:ph type="body" sz="quarter" idx="16" hasCustomPrompt="1"/>
          </p:nvPr>
        </p:nvSpPr>
        <p:spPr>
          <a:xfrm>
            <a:off x="4211960" y="483518"/>
            <a:ext cx="4536504" cy="3888432"/>
          </a:xfrm>
        </p:spPr>
        <p:txBody>
          <a:bodyPr anchor="ctr" anchorCtr="1"/>
          <a:lstStyle>
            <a:lvl1pPr marL="0" indent="0" algn="ctr">
              <a:lnSpc>
                <a:spcPts val="2200"/>
              </a:lnSpc>
              <a:buNone/>
              <a:defRPr sz="18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1494895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39552" y="195486"/>
            <a:ext cx="8064896" cy="1008112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Skriv rubrik här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39553" y="1275606"/>
            <a:ext cx="8064896" cy="33843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Skriv</a:t>
            </a:r>
            <a:r>
              <a:rPr lang="en-US" dirty="0" smtClean="0"/>
              <a:t> text </a:t>
            </a:r>
            <a:r>
              <a:rPr lang="en-US" dirty="0" err="1" smtClean="0"/>
              <a:t>här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287168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bakgrund 4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Bakgrund-hände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88"/>
            <a:ext cx="9144000" cy="4777483"/>
          </a:xfrm>
          <a:prstGeom prst="rect">
            <a:avLst/>
          </a:prstGeom>
        </p:spPr>
      </p:pic>
      <p:sp>
        <p:nvSpPr>
          <p:cNvPr id="3" name="Rektangel 2"/>
          <p:cNvSpPr/>
          <p:nvPr userDrawn="1"/>
        </p:nvSpPr>
        <p:spPr bwMode="auto">
          <a:xfrm>
            <a:off x="2153872" y="411510"/>
            <a:ext cx="4608512" cy="3240360"/>
          </a:xfrm>
          <a:prstGeom prst="rect">
            <a:avLst/>
          </a:prstGeom>
          <a:solidFill>
            <a:srgbClr val="FFFFFF">
              <a:alpha val="95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000" i="0" u="none" strike="noStrike" cap="none" normalizeH="0" baseline="0" dirty="0" smtClean="0">
              <a:ln>
                <a:noFill/>
              </a:ln>
              <a:effectLst/>
              <a:latin typeface="Tw Cen MT" pitchFamily="34" charset="0"/>
            </a:endParaRPr>
          </a:p>
        </p:txBody>
      </p:sp>
      <p:sp>
        <p:nvSpPr>
          <p:cNvPr id="4" name="Platshållare för text 8"/>
          <p:cNvSpPr>
            <a:spLocks noGrp="1"/>
          </p:cNvSpPr>
          <p:nvPr>
            <p:ph type="body" sz="quarter" idx="16" hasCustomPrompt="1"/>
          </p:nvPr>
        </p:nvSpPr>
        <p:spPr>
          <a:xfrm>
            <a:off x="2153872" y="411510"/>
            <a:ext cx="4608512" cy="3240360"/>
          </a:xfrm>
        </p:spPr>
        <p:txBody>
          <a:bodyPr anchor="ctr" anchorCtr="1"/>
          <a:lstStyle>
            <a:lvl1pPr marL="0" indent="0" algn="ctr">
              <a:buNone/>
              <a:defRPr sz="18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679928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bakgrund 5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Bakgrund-snöstuga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2"/>
            <a:ext cx="9144000" cy="4777483"/>
          </a:xfrm>
          <a:prstGeom prst="rect">
            <a:avLst/>
          </a:prstGeom>
        </p:spPr>
      </p:pic>
      <p:sp>
        <p:nvSpPr>
          <p:cNvPr id="3" name="Rektangel 2"/>
          <p:cNvSpPr/>
          <p:nvPr userDrawn="1"/>
        </p:nvSpPr>
        <p:spPr bwMode="auto">
          <a:xfrm>
            <a:off x="1682732" y="2139702"/>
            <a:ext cx="1944216" cy="2520280"/>
          </a:xfrm>
          <a:prstGeom prst="rect">
            <a:avLst/>
          </a:prstGeom>
          <a:solidFill>
            <a:srgbClr val="FFFFFF">
              <a:alpha val="95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b="1" i="0" u="none" strike="noStrike" cap="none" normalizeH="0" baseline="0" dirty="0" smtClean="0">
              <a:ln>
                <a:noFill/>
              </a:ln>
              <a:effectLst/>
              <a:latin typeface="Tw Cen MT" pitchFamily="34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3842972" y="2139702"/>
            <a:ext cx="1944216" cy="2520280"/>
          </a:xfrm>
          <a:prstGeom prst="rect">
            <a:avLst/>
          </a:prstGeom>
          <a:solidFill>
            <a:srgbClr val="FFFFFF">
              <a:alpha val="95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b="1" i="0" u="none" strike="noStrike" cap="none" normalizeH="0" baseline="0" dirty="0" smtClean="0">
              <a:ln>
                <a:noFill/>
              </a:ln>
              <a:effectLst/>
              <a:latin typeface="Tw Cen MT" pitchFamily="34" charset="0"/>
            </a:endParaRPr>
          </a:p>
        </p:txBody>
      </p:sp>
      <p:sp>
        <p:nvSpPr>
          <p:cNvPr id="5" name="Rektangel 4"/>
          <p:cNvSpPr/>
          <p:nvPr userDrawn="1"/>
        </p:nvSpPr>
        <p:spPr bwMode="auto">
          <a:xfrm>
            <a:off x="6003212" y="2152022"/>
            <a:ext cx="1944216" cy="2520280"/>
          </a:xfrm>
          <a:prstGeom prst="rect">
            <a:avLst/>
          </a:prstGeom>
          <a:solidFill>
            <a:srgbClr val="FFFFFF">
              <a:alpha val="95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b="1" i="0" u="none" strike="noStrike" cap="none" normalizeH="0" baseline="0" dirty="0" smtClean="0">
                <a:ln>
                  <a:noFill/>
                </a:ln>
                <a:effectLst/>
                <a:latin typeface="Tw Cen MT" pitchFamily="34" charset="0"/>
              </a:rPr>
              <a:t> </a:t>
            </a:r>
          </a:p>
        </p:txBody>
      </p:sp>
      <p:sp>
        <p:nvSpPr>
          <p:cNvPr id="6" name="Platshållare för text 8"/>
          <p:cNvSpPr>
            <a:spLocks noGrp="1"/>
          </p:cNvSpPr>
          <p:nvPr>
            <p:ph type="body" sz="quarter" idx="16" hasCustomPrompt="1"/>
          </p:nvPr>
        </p:nvSpPr>
        <p:spPr>
          <a:xfrm>
            <a:off x="1682732" y="2139702"/>
            <a:ext cx="1944216" cy="2520280"/>
          </a:xfrm>
        </p:spPr>
        <p:txBody>
          <a:bodyPr tIns="72000" bIns="72000" anchor="t" anchorCtr="0"/>
          <a:lstStyle>
            <a:lvl1pPr marL="0" indent="0" algn="ctr">
              <a:lnSpc>
                <a:spcPts val="2200"/>
              </a:lnSpc>
              <a:buNone/>
              <a:defRPr sz="18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 smtClean="0"/>
              <a:t>Skriv text här</a:t>
            </a:r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7" hasCustomPrompt="1"/>
          </p:nvPr>
        </p:nvSpPr>
        <p:spPr>
          <a:xfrm>
            <a:off x="3842972" y="2140147"/>
            <a:ext cx="1944216" cy="2520280"/>
          </a:xfrm>
        </p:spPr>
        <p:txBody>
          <a:bodyPr tIns="72000" bIns="72000" anchor="t" anchorCtr="0"/>
          <a:lstStyle>
            <a:lvl1pPr marL="0" indent="0" algn="ctr">
              <a:lnSpc>
                <a:spcPts val="2200"/>
              </a:lnSpc>
              <a:buNone/>
              <a:defRPr sz="18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 smtClean="0"/>
              <a:t>Skriv text här</a:t>
            </a:r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8" hasCustomPrompt="1"/>
          </p:nvPr>
        </p:nvSpPr>
        <p:spPr>
          <a:xfrm>
            <a:off x="6003212" y="2139702"/>
            <a:ext cx="1944216" cy="2520280"/>
          </a:xfrm>
        </p:spPr>
        <p:txBody>
          <a:bodyPr tIns="72000" bIns="72000" anchor="t" anchorCtr="0"/>
          <a:lstStyle>
            <a:lvl1pPr marL="0" indent="0" algn="ctr">
              <a:lnSpc>
                <a:spcPts val="2200"/>
              </a:lnSpc>
              <a:buNone/>
              <a:defRPr sz="18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1706414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bakgrund 6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Bakgrund-äng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97"/>
            <a:ext cx="9144000" cy="4777483"/>
          </a:xfrm>
          <a:prstGeom prst="rect">
            <a:avLst/>
          </a:prstGeom>
        </p:spPr>
      </p:pic>
      <p:sp>
        <p:nvSpPr>
          <p:cNvPr id="3" name="Rektangel 2"/>
          <p:cNvSpPr/>
          <p:nvPr userDrawn="1"/>
        </p:nvSpPr>
        <p:spPr bwMode="auto">
          <a:xfrm>
            <a:off x="348036" y="195486"/>
            <a:ext cx="1944216" cy="2520280"/>
          </a:xfrm>
          <a:prstGeom prst="rect">
            <a:avLst/>
          </a:prstGeom>
          <a:solidFill>
            <a:srgbClr val="FFFFFF">
              <a:alpha val="95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b="1" i="0" u="none" strike="noStrike" cap="none" normalizeH="0" baseline="0" dirty="0" smtClean="0">
              <a:ln>
                <a:noFill/>
              </a:ln>
              <a:effectLst/>
              <a:latin typeface="Tw Cen MT" pitchFamily="34" charset="0"/>
            </a:endParaRPr>
          </a:p>
        </p:txBody>
      </p:sp>
      <p:sp>
        <p:nvSpPr>
          <p:cNvPr id="6" name="Platshållare för text 8"/>
          <p:cNvSpPr>
            <a:spLocks noGrp="1"/>
          </p:cNvSpPr>
          <p:nvPr>
            <p:ph type="body" sz="quarter" idx="16" hasCustomPrompt="1"/>
          </p:nvPr>
        </p:nvSpPr>
        <p:spPr>
          <a:xfrm>
            <a:off x="348036" y="195486"/>
            <a:ext cx="1944216" cy="2520280"/>
          </a:xfrm>
        </p:spPr>
        <p:txBody>
          <a:bodyPr tIns="72000" bIns="72000" anchor="t" anchorCtr="0"/>
          <a:lstStyle>
            <a:lvl1pPr marL="0" indent="0" algn="ctr">
              <a:buNone/>
              <a:defRPr sz="18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 smtClean="0"/>
              <a:t>Skriv text här</a:t>
            </a:r>
          </a:p>
        </p:txBody>
      </p:sp>
      <p:sp>
        <p:nvSpPr>
          <p:cNvPr id="12" name="Rektangel 11"/>
          <p:cNvSpPr/>
          <p:nvPr userDrawn="1"/>
        </p:nvSpPr>
        <p:spPr bwMode="auto">
          <a:xfrm>
            <a:off x="2507518" y="195486"/>
            <a:ext cx="1944216" cy="2520280"/>
          </a:xfrm>
          <a:prstGeom prst="rect">
            <a:avLst/>
          </a:prstGeom>
          <a:solidFill>
            <a:srgbClr val="FFFFFF">
              <a:alpha val="95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b="1" i="0" u="none" strike="noStrike" cap="none" normalizeH="0" baseline="0" dirty="0" smtClean="0">
              <a:ln>
                <a:noFill/>
              </a:ln>
              <a:effectLst/>
              <a:latin typeface="Tw Cen MT" pitchFamily="34" charset="0"/>
            </a:endParaRPr>
          </a:p>
        </p:txBody>
      </p:sp>
      <p:sp>
        <p:nvSpPr>
          <p:cNvPr id="13" name="Platshållare för text 8"/>
          <p:cNvSpPr>
            <a:spLocks noGrp="1"/>
          </p:cNvSpPr>
          <p:nvPr>
            <p:ph type="body" sz="quarter" idx="20" hasCustomPrompt="1"/>
          </p:nvPr>
        </p:nvSpPr>
        <p:spPr>
          <a:xfrm>
            <a:off x="2507518" y="195486"/>
            <a:ext cx="1944216" cy="2520280"/>
          </a:xfrm>
        </p:spPr>
        <p:txBody>
          <a:bodyPr tIns="72000" bIns="72000" anchor="t" anchorCtr="0"/>
          <a:lstStyle>
            <a:lvl1pPr marL="0" indent="0" algn="ctr">
              <a:buNone/>
              <a:defRPr sz="18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 smtClean="0"/>
              <a:t>Skriv text här</a:t>
            </a:r>
          </a:p>
        </p:txBody>
      </p:sp>
      <p:sp>
        <p:nvSpPr>
          <p:cNvPr id="14" name="Rektangel 13"/>
          <p:cNvSpPr/>
          <p:nvPr userDrawn="1"/>
        </p:nvSpPr>
        <p:spPr bwMode="auto">
          <a:xfrm>
            <a:off x="4667758" y="195486"/>
            <a:ext cx="1944216" cy="2520280"/>
          </a:xfrm>
          <a:prstGeom prst="rect">
            <a:avLst/>
          </a:prstGeom>
          <a:solidFill>
            <a:srgbClr val="FFFFFF">
              <a:alpha val="95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b="1" i="0" u="none" strike="noStrike" cap="none" normalizeH="0" baseline="0" dirty="0" smtClean="0">
              <a:ln>
                <a:noFill/>
              </a:ln>
              <a:effectLst/>
              <a:latin typeface="Tw Cen MT" pitchFamily="34" charset="0"/>
            </a:endParaRPr>
          </a:p>
        </p:txBody>
      </p:sp>
      <p:sp>
        <p:nvSpPr>
          <p:cNvPr id="15" name="Platshållare för text 8"/>
          <p:cNvSpPr>
            <a:spLocks noGrp="1"/>
          </p:cNvSpPr>
          <p:nvPr>
            <p:ph type="body" sz="quarter" idx="21" hasCustomPrompt="1"/>
          </p:nvPr>
        </p:nvSpPr>
        <p:spPr>
          <a:xfrm>
            <a:off x="4667758" y="195486"/>
            <a:ext cx="1944216" cy="2520280"/>
          </a:xfrm>
        </p:spPr>
        <p:txBody>
          <a:bodyPr tIns="72000" bIns="72000" anchor="t" anchorCtr="0"/>
          <a:lstStyle>
            <a:lvl1pPr marL="0" indent="0" algn="ctr">
              <a:buNone/>
              <a:defRPr sz="18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 smtClean="0"/>
              <a:t>Skriv text här</a:t>
            </a:r>
          </a:p>
        </p:txBody>
      </p:sp>
      <p:sp>
        <p:nvSpPr>
          <p:cNvPr id="16" name="Rektangel 15"/>
          <p:cNvSpPr/>
          <p:nvPr userDrawn="1"/>
        </p:nvSpPr>
        <p:spPr bwMode="auto">
          <a:xfrm>
            <a:off x="6827998" y="195486"/>
            <a:ext cx="1944216" cy="2520280"/>
          </a:xfrm>
          <a:prstGeom prst="rect">
            <a:avLst/>
          </a:prstGeom>
          <a:solidFill>
            <a:srgbClr val="FFFFFF">
              <a:alpha val="95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b="1" i="0" u="none" strike="noStrike" cap="none" normalizeH="0" baseline="0" dirty="0" smtClean="0">
              <a:ln>
                <a:noFill/>
              </a:ln>
              <a:effectLst/>
              <a:latin typeface="Tw Cen MT" pitchFamily="34" charset="0"/>
            </a:endParaRPr>
          </a:p>
        </p:txBody>
      </p:sp>
      <p:sp>
        <p:nvSpPr>
          <p:cNvPr id="17" name="Platshållare för text 8"/>
          <p:cNvSpPr>
            <a:spLocks noGrp="1"/>
          </p:cNvSpPr>
          <p:nvPr>
            <p:ph type="body" sz="quarter" idx="22" hasCustomPrompt="1"/>
          </p:nvPr>
        </p:nvSpPr>
        <p:spPr>
          <a:xfrm>
            <a:off x="6827998" y="195486"/>
            <a:ext cx="1944216" cy="2520280"/>
          </a:xfrm>
        </p:spPr>
        <p:txBody>
          <a:bodyPr tIns="72000" bIns="72000" anchor="t" anchorCtr="0"/>
          <a:lstStyle>
            <a:lvl1pPr marL="0" indent="0" algn="ctr">
              <a:buNone/>
              <a:defRPr sz="18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1218765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bakgrund 7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Bakgrund-mast-vinte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647"/>
            <a:ext cx="9144000" cy="4777483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 bwMode="auto">
          <a:xfrm>
            <a:off x="323528" y="2067694"/>
            <a:ext cx="1944216" cy="2520280"/>
          </a:xfrm>
          <a:prstGeom prst="rect">
            <a:avLst/>
          </a:prstGeom>
          <a:solidFill>
            <a:srgbClr val="FFFFFF">
              <a:alpha val="95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b="1" i="0" u="none" strike="noStrike" cap="none" normalizeH="0" baseline="0" dirty="0" smtClean="0">
              <a:ln>
                <a:noFill/>
              </a:ln>
              <a:effectLst/>
              <a:latin typeface="Tw Cen MT" pitchFamily="34" charset="0"/>
            </a:endParaRPr>
          </a:p>
        </p:txBody>
      </p:sp>
      <p:sp>
        <p:nvSpPr>
          <p:cNvPr id="11" name="Platshållare för text 8"/>
          <p:cNvSpPr>
            <a:spLocks noGrp="1"/>
          </p:cNvSpPr>
          <p:nvPr>
            <p:ph type="body" sz="quarter" idx="19" hasCustomPrompt="1"/>
          </p:nvPr>
        </p:nvSpPr>
        <p:spPr>
          <a:xfrm>
            <a:off x="323528" y="2067694"/>
            <a:ext cx="1944216" cy="2520280"/>
          </a:xfrm>
        </p:spPr>
        <p:txBody>
          <a:bodyPr tIns="72000" bIns="72000" anchor="t" anchorCtr="0"/>
          <a:lstStyle>
            <a:lvl1pPr marL="0" indent="0" algn="ctr">
              <a:buNone/>
              <a:defRPr sz="18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 smtClean="0"/>
              <a:t>Skriv text här</a:t>
            </a:r>
          </a:p>
        </p:txBody>
      </p:sp>
      <p:sp>
        <p:nvSpPr>
          <p:cNvPr id="12" name="Rektangel 11"/>
          <p:cNvSpPr/>
          <p:nvPr userDrawn="1"/>
        </p:nvSpPr>
        <p:spPr bwMode="auto">
          <a:xfrm>
            <a:off x="2483768" y="2067694"/>
            <a:ext cx="1944216" cy="2520280"/>
          </a:xfrm>
          <a:prstGeom prst="rect">
            <a:avLst/>
          </a:prstGeom>
          <a:solidFill>
            <a:srgbClr val="FFFFFF">
              <a:alpha val="95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b="1" i="0" u="none" strike="noStrike" cap="none" normalizeH="0" baseline="0" dirty="0" smtClean="0">
              <a:ln>
                <a:noFill/>
              </a:ln>
              <a:effectLst/>
              <a:latin typeface="Tw Cen MT" pitchFamily="34" charset="0"/>
            </a:endParaRPr>
          </a:p>
        </p:txBody>
      </p:sp>
      <p:sp>
        <p:nvSpPr>
          <p:cNvPr id="13" name="Platshållare för text 8"/>
          <p:cNvSpPr>
            <a:spLocks noGrp="1"/>
          </p:cNvSpPr>
          <p:nvPr>
            <p:ph type="body" sz="quarter" idx="20" hasCustomPrompt="1"/>
          </p:nvPr>
        </p:nvSpPr>
        <p:spPr>
          <a:xfrm>
            <a:off x="2483768" y="2067694"/>
            <a:ext cx="1944216" cy="2520280"/>
          </a:xfrm>
        </p:spPr>
        <p:txBody>
          <a:bodyPr tIns="72000" bIns="72000" anchor="t" anchorCtr="0"/>
          <a:lstStyle>
            <a:lvl1pPr marL="0" indent="0" algn="ctr">
              <a:buNone/>
              <a:defRPr sz="18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 smtClean="0"/>
              <a:t>Skriv text här</a:t>
            </a:r>
          </a:p>
        </p:txBody>
      </p:sp>
      <p:sp>
        <p:nvSpPr>
          <p:cNvPr id="20" name="Rektangel 19"/>
          <p:cNvSpPr/>
          <p:nvPr userDrawn="1"/>
        </p:nvSpPr>
        <p:spPr bwMode="auto">
          <a:xfrm>
            <a:off x="6888889" y="2067694"/>
            <a:ext cx="1944216" cy="2520280"/>
          </a:xfrm>
          <a:prstGeom prst="rect">
            <a:avLst/>
          </a:prstGeom>
          <a:solidFill>
            <a:srgbClr val="FFFFFF">
              <a:alpha val="95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b="1" i="0" u="none" strike="noStrike" cap="none" normalizeH="0" baseline="0" dirty="0" smtClean="0">
              <a:ln>
                <a:noFill/>
              </a:ln>
              <a:effectLst/>
              <a:latin typeface="Tw Cen MT" pitchFamily="34" charset="0"/>
            </a:endParaRPr>
          </a:p>
        </p:txBody>
      </p:sp>
      <p:sp>
        <p:nvSpPr>
          <p:cNvPr id="21" name="Platshållare för text 8"/>
          <p:cNvSpPr>
            <a:spLocks noGrp="1"/>
          </p:cNvSpPr>
          <p:nvPr>
            <p:ph type="body" sz="quarter" idx="21" hasCustomPrompt="1"/>
          </p:nvPr>
        </p:nvSpPr>
        <p:spPr>
          <a:xfrm>
            <a:off x="6888889" y="2067694"/>
            <a:ext cx="1944216" cy="2520280"/>
          </a:xfrm>
        </p:spPr>
        <p:txBody>
          <a:bodyPr tIns="72000" bIns="72000" anchor="t" anchorCtr="0"/>
          <a:lstStyle>
            <a:lvl1pPr marL="0" indent="0" algn="ctr">
              <a:buNone/>
              <a:defRPr sz="18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1218765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bakgrund 8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Bakgrund-lagbok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76"/>
            <a:ext cx="9144000" cy="4777483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 bwMode="auto">
          <a:xfrm>
            <a:off x="1619672" y="1923678"/>
            <a:ext cx="1944216" cy="2520280"/>
          </a:xfrm>
          <a:prstGeom prst="rect">
            <a:avLst/>
          </a:prstGeom>
          <a:solidFill>
            <a:srgbClr val="FFFFFF">
              <a:alpha val="95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b="1" i="0" u="none" strike="noStrike" cap="none" normalizeH="0" baseline="0" dirty="0" smtClean="0">
              <a:ln>
                <a:noFill/>
              </a:ln>
              <a:effectLst/>
              <a:latin typeface="Tw Cen MT" pitchFamily="34" charset="0"/>
            </a:endParaRPr>
          </a:p>
        </p:txBody>
      </p:sp>
      <p:sp>
        <p:nvSpPr>
          <p:cNvPr id="13" name="Rektangel 12"/>
          <p:cNvSpPr/>
          <p:nvPr userDrawn="1"/>
        </p:nvSpPr>
        <p:spPr bwMode="auto">
          <a:xfrm>
            <a:off x="3779912" y="1923678"/>
            <a:ext cx="1944216" cy="2520280"/>
          </a:xfrm>
          <a:prstGeom prst="rect">
            <a:avLst/>
          </a:prstGeom>
          <a:solidFill>
            <a:srgbClr val="FFFFFF">
              <a:alpha val="95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b="1" i="0" u="none" strike="noStrike" cap="none" normalizeH="0" baseline="0" dirty="0" smtClean="0">
              <a:ln>
                <a:noFill/>
              </a:ln>
              <a:effectLst/>
              <a:latin typeface="Tw Cen MT" pitchFamily="34" charset="0"/>
            </a:endParaRPr>
          </a:p>
        </p:txBody>
      </p:sp>
      <p:sp>
        <p:nvSpPr>
          <p:cNvPr id="14" name="Rektangel 13"/>
          <p:cNvSpPr/>
          <p:nvPr userDrawn="1"/>
        </p:nvSpPr>
        <p:spPr bwMode="auto">
          <a:xfrm>
            <a:off x="5940152" y="1935998"/>
            <a:ext cx="1944216" cy="2520280"/>
          </a:xfrm>
          <a:prstGeom prst="rect">
            <a:avLst/>
          </a:prstGeom>
          <a:solidFill>
            <a:srgbClr val="FFFFFF">
              <a:alpha val="95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b="1" i="0" u="none" strike="noStrike" cap="none" normalizeH="0" baseline="0" dirty="0" smtClean="0">
                <a:ln>
                  <a:noFill/>
                </a:ln>
                <a:effectLst/>
                <a:latin typeface="Tw Cen MT" pitchFamily="34" charset="0"/>
              </a:rPr>
              <a:t> </a:t>
            </a:r>
          </a:p>
        </p:txBody>
      </p:sp>
      <p:sp>
        <p:nvSpPr>
          <p:cNvPr id="15" name="Platshållare för text 8"/>
          <p:cNvSpPr>
            <a:spLocks noGrp="1"/>
          </p:cNvSpPr>
          <p:nvPr>
            <p:ph type="body" sz="quarter" idx="20" hasCustomPrompt="1"/>
          </p:nvPr>
        </p:nvSpPr>
        <p:spPr>
          <a:xfrm>
            <a:off x="1619672" y="1923678"/>
            <a:ext cx="1944216" cy="2520280"/>
          </a:xfrm>
        </p:spPr>
        <p:txBody>
          <a:bodyPr tIns="72000" bIns="72000" anchor="t" anchorCtr="0"/>
          <a:lstStyle>
            <a:lvl1pPr marL="0" indent="0" algn="ctr">
              <a:lnSpc>
                <a:spcPts val="2200"/>
              </a:lnSpc>
              <a:buNone/>
              <a:defRPr sz="18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 smtClean="0"/>
              <a:t>Skriv text här</a:t>
            </a:r>
          </a:p>
        </p:txBody>
      </p:sp>
      <p:sp>
        <p:nvSpPr>
          <p:cNvPr id="16" name="Platshållare för text 8"/>
          <p:cNvSpPr>
            <a:spLocks noGrp="1"/>
          </p:cNvSpPr>
          <p:nvPr>
            <p:ph type="body" sz="quarter" idx="21" hasCustomPrompt="1"/>
          </p:nvPr>
        </p:nvSpPr>
        <p:spPr>
          <a:xfrm>
            <a:off x="3779912" y="1924123"/>
            <a:ext cx="1944216" cy="2520280"/>
          </a:xfrm>
        </p:spPr>
        <p:txBody>
          <a:bodyPr tIns="72000" bIns="72000" anchor="t" anchorCtr="0"/>
          <a:lstStyle>
            <a:lvl1pPr marL="0" indent="0" algn="ctr">
              <a:lnSpc>
                <a:spcPts val="2200"/>
              </a:lnSpc>
              <a:buNone/>
              <a:defRPr sz="18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 smtClean="0"/>
              <a:t>Skriv text här</a:t>
            </a:r>
          </a:p>
        </p:txBody>
      </p:sp>
      <p:sp>
        <p:nvSpPr>
          <p:cNvPr id="17" name="Platshållare för text 8"/>
          <p:cNvSpPr>
            <a:spLocks noGrp="1"/>
          </p:cNvSpPr>
          <p:nvPr>
            <p:ph type="body" sz="quarter" idx="22" hasCustomPrompt="1"/>
          </p:nvPr>
        </p:nvSpPr>
        <p:spPr>
          <a:xfrm>
            <a:off x="5940152" y="1923678"/>
            <a:ext cx="1944216" cy="2520280"/>
          </a:xfrm>
        </p:spPr>
        <p:txBody>
          <a:bodyPr tIns="72000" bIns="72000" anchor="t" anchorCtr="0"/>
          <a:lstStyle>
            <a:lvl1pPr marL="0" indent="0" algn="ctr">
              <a:lnSpc>
                <a:spcPts val="2200"/>
              </a:lnSpc>
              <a:buNone/>
              <a:defRPr sz="18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 smtClean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3031564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Bakgrund-helvi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15"/>
            <a:ext cx="9144000" cy="4777483"/>
          </a:xfrm>
          <a:prstGeom prst="rect">
            <a:avLst/>
          </a:prstGeom>
        </p:spPr>
      </p:pic>
      <p:sp>
        <p:nvSpPr>
          <p:cNvPr id="5" name="Rectangle 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95536" y="555526"/>
            <a:ext cx="8352928" cy="1656184"/>
          </a:xfrm>
        </p:spPr>
        <p:txBody>
          <a:bodyPr anchor="b"/>
          <a:lstStyle>
            <a:lvl1pPr>
              <a:lnSpc>
                <a:spcPct val="100000"/>
              </a:lnSpc>
              <a:defRPr sz="4400" b="1" baseline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sv-SE" noProof="0" dirty="0" smtClean="0"/>
              <a:t>Rubrik på din presentation</a:t>
            </a:r>
            <a:endParaRPr lang="en-US" noProof="0" dirty="0" smtClean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95536" y="2449966"/>
            <a:ext cx="8352928" cy="1242442"/>
          </a:xfrm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dirty="0" smtClean="0"/>
              <a:t>Skriv underrubrik här</a:t>
            </a:r>
            <a:endParaRPr lang="en-US" noProof="0" dirty="0" smtClean="0"/>
          </a:p>
        </p:txBody>
      </p:sp>
      <p:sp>
        <p:nvSpPr>
          <p:cNvPr id="9" name="Platshållare för text 3"/>
          <p:cNvSpPr txBox="1">
            <a:spLocks/>
          </p:cNvSpPr>
          <p:nvPr userDrawn="1"/>
        </p:nvSpPr>
        <p:spPr>
          <a:xfrm>
            <a:off x="832466" y="4886516"/>
            <a:ext cx="2457699" cy="36004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None/>
              <a:defRPr sz="1600" baseline="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900" kern="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Post- och telestyrelsen</a:t>
            </a:r>
            <a:endParaRPr lang="sv-SE" sz="9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2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Bakgrund-helvi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15"/>
            <a:ext cx="9144000" cy="4777483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39552" y="195486"/>
            <a:ext cx="8064896" cy="10081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/>
              </a:defRPr>
            </a:lvl1pPr>
          </a:lstStyle>
          <a:p>
            <a:r>
              <a:rPr lang="sv-SE" dirty="0" smtClean="0"/>
              <a:t>Skriv rubrik här</a:t>
            </a:r>
            <a:endParaRPr lang="sv-SE" dirty="0"/>
          </a:p>
        </p:txBody>
      </p:sp>
      <p:sp>
        <p:nvSpPr>
          <p:cNvPr id="7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39553" y="1275606"/>
            <a:ext cx="8064896" cy="3384376"/>
          </a:xfrm>
        </p:spPr>
        <p:txBody>
          <a:bodyPr/>
          <a:lstStyle>
            <a:lvl1pPr>
              <a:buClr>
                <a:schemeClr val="bg2"/>
              </a:buClr>
              <a:defRPr sz="2400"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 sz="2000"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 sz="1800">
                <a:solidFill>
                  <a:schemeClr val="bg2"/>
                </a:solidFill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Skriv</a:t>
            </a:r>
            <a:r>
              <a:rPr lang="en-US" dirty="0" smtClean="0"/>
              <a:t> text </a:t>
            </a:r>
            <a:r>
              <a:rPr lang="en-US" dirty="0" err="1" smtClean="0"/>
              <a:t>här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34018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- bild i nedre hörn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Bakgrund-helvi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15"/>
            <a:ext cx="9144000" cy="4777483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39552" y="195486"/>
            <a:ext cx="8064896" cy="10081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/>
              </a:defRPr>
            </a:lvl1pPr>
          </a:lstStyle>
          <a:p>
            <a:r>
              <a:rPr lang="sv-SE" dirty="0" smtClean="0"/>
              <a:t>Skriv rubrik här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39552" y="1275606"/>
            <a:ext cx="8064896" cy="2232248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 dirty="0" err="1" smtClean="0"/>
              <a:t>Skriv</a:t>
            </a:r>
            <a:r>
              <a:rPr lang="en-US" dirty="0" smtClean="0"/>
              <a:t> text </a:t>
            </a:r>
            <a:r>
              <a:rPr lang="en-US" dirty="0" err="1" smtClean="0"/>
              <a:t>här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8" name="Platshållare för bild 3"/>
          <p:cNvSpPr>
            <a:spLocks noGrp="1" noChangeAspect="1"/>
          </p:cNvSpPr>
          <p:nvPr>
            <p:ph type="pic" sz="quarter" idx="20"/>
          </p:nvPr>
        </p:nvSpPr>
        <p:spPr>
          <a:xfrm>
            <a:off x="6767909" y="3579862"/>
            <a:ext cx="1836539" cy="140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802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- två bilder i nedre hörn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Bakgrund-helvi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15"/>
            <a:ext cx="9144000" cy="4777483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541867" y="195486"/>
            <a:ext cx="8060266" cy="100811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sv-SE" dirty="0" smtClean="0"/>
              <a:t>Skriv rubrik här</a:t>
            </a:r>
            <a:endParaRPr lang="sv-SE" dirty="0"/>
          </a:p>
        </p:txBody>
      </p:sp>
      <p:sp>
        <p:nvSpPr>
          <p:cNvPr id="11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39552" y="1275606"/>
            <a:ext cx="8064896" cy="2232248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 dirty="0" err="1" smtClean="0"/>
              <a:t>Skriv</a:t>
            </a:r>
            <a:r>
              <a:rPr lang="en-US" dirty="0" smtClean="0"/>
              <a:t> text </a:t>
            </a:r>
            <a:r>
              <a:rPr lang="en-US" dirty="0" err="1" smtClean="0"/>
              <a:t>här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12" name="Platshållare för bild 3"/>
          <p:cNvSpPr>
            <a:spLocks noGrp="1"/>
          </p:cNvSpPr>
          <p:nvPr>
            <p:ph type="pic" sz="quarter" idx="19"/>
          </p:nvPr>
        </p:nvSpPr>
        <p:spPr>
          <a:xfrm>
            <a:off x="4788024" y="3588516"/>
            <a:ext cx="1836000" cy="14046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3" name="Platshållare för bild 3"/>
          <p:cNvSpPr>
            <a:spLocks noGrp="1"/>
          </p:cNvSpPr>
          <p:nvPr>
            <p:ph type="pic" sz="quarter" idx="20"/>
          </p:nvPr>
        </p:nvSpPr>
        <p:spPr>
          <a:xfrm>
            <a:off x="6768448" y="3591586"/>
            <a:ext cx="1836000" cy="14046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8746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- bild i marginal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Bakgrund-helvi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15"/>
            <a:ext cx="9144000" cy="4777483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 hasCustomPrompt="1"/>
          </p:nvPr>
        </p:nvSpPr>
        <p:spPr>
          <a:xfrm>
            <a:off x="539552" y="195486"/>
            <a:ext cx="7272808" cy="10081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/>
              </a:defRPr>
            </a:lvl1pPr>
          </a:lstStyle>
          <a:p>
            <a:r>
              <a:rPr lang="sv-SE" dirty="0" smtClean="0"/>
              <a:t>Skriv rubrik här</a:t>
            </a:r>
            <a:endParaRPr lang="sv-SE" dirty="0"/>
          </a:p>
        </p:txBody>
      </p:sp>
      <p:sp>
        <p:nvSpPr>
          <p:cNvPr id="11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39552" y="1275606"/>
            <a:ext cx="7272808" cy="338437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 dirty="0" err="1" smtClean="0"/>
              <a:t>Skriv</a:t>
            </a:r>
            <a:r>
              <a:rPr lang="en-US" dirty="0" smtClean="0"/>
              <a:t> text </a:t>
            </a:r>
            <a:r>
              <a:rPr lang="en-US" dirty="0" err="1" smtClean="0"/>
              <a:t>här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12" name="Platshållare för bild 4"/>
          <p:cNvSpPr>
            <a:spLocks noGrp="1"/>
          </p:cNvSpPr>
          <p:nvPr>
            <p:ph type="pic" sz="quarter" idx="13"/>
          </p:nvPr>
        </p:nvSpPr>
        <p:spPr>
          <a:xfrm>
            <a:off x="8169357" y="2303"/>
            <a:ext cx="972000" cy="9727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3" name="Platshållare för bild 4"/>
          <p:cNvSpPr>
            <a:spLocks noGrp="1"/>
          </p:cNvSpPr>
          <p:nvPr>
            <p:ph type="pic" sz="quarter" idx="14"/>
          </p:nvPr>
        </p:nvSpPr>
        <p:spPr>
          <a:xfrm>
            <a:off x="8169357" y="1050101"/>
            <a:ext cx="972000" cy="9727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4"/>
          <p:cNvSpPr>
            <a:spLocks noGrp="1"/>
          </p:cNvSpPr>
          <p:nvPr>
            <p:ph type="pic" sz="quarter" idx="15"/>
          </p:nvPr>
        </p:nvSpPr>
        <p:spPr>
          <a:xfrm>
            <a:off x="8169357" y="2097899"/>
            <a:ext cx="972000" cy="9727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bild 4"/>
          <p:cNvSpPr>
            <a:spLocks noGrp="1"/>
          </p:cNvSpPr>
          <p:nvPr>
            <p:ph type="pic" sz="quarter" idx="16"/>
          </p:nvPr>
        </p:nvSpPr>
        <p:spPr>
          <a:xfrm>
            <a:off x="8169357" y="3145697"/>
            <a:ext cx="972000" cy="9727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bild 4"/>
          <p:cNvSpPr>
            <a:spLocks noGrp="1"/>
          </p:cNvSpPr>
          <p:nvPr>
            <p:ph type="pic" sz="quarter" idx="17"/>
          </p:nvPr>
        </p:nvSpPr>
        <p:spPr>
          <a:xfrm>
            <a:off x="8169357" y="4193495"/>
            <a:ext cx="972000" cy="9727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bg2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1023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- bild i marg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39552" y="195486"/>
            <a:ext cx="7272808" cy="1008112"/>
          </a:xfrm>
        </p:spPr>
        <p:txBody>
          <a:bodyPr/>
          <a:lstStyle/>
          <a:p>
            <a:r>
              <a:rPr lang="sv-SE" dirty="0" smtClean="0"/>
              <a:t>Skriv rubrik här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39552" y="1275606"/>
            <a:ext cx="7272808" cy="3384376"/>
          </a:xfrm>
        </p:spPr>
        <p:txBody>
          <a:bodyPr/>
          <a:lstStyle/>
          <a:p>
            <a:pPr lvl="0"/>
            <a:r>
              <a:rPr lang="en-US" dirty="0" err="1" smtClean="0"/>
              <a:t>Skriv</a:t>
            </a:r>
            <a:r>
              <a:rPr lang="en-US" dirty="0" smtClean="0"/>
              <a:t> text </a:t>
            </a:r>
            <a:r>
              <a:rPr lang="en-US" dirty="0" err="1" smtClean="0"/>
              <a:t>här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3"/>
          </p:nvPr>
        </p:nvSpPr>
        <p:spPr>
          <a:xfrm>
            <a:off x="8169357" y="2303"/>
            <a:ext cx="972000" cy="9727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aseline="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 4"/>
          <p:cNvSpPr>
            <a:spLocks noGrp="1"/>
          </p:cNvSpPr>
          <p:nvPr>
            <p:ph type="pic" sz="quarter" idx="14"/>
          </p:nvPr>
        </p:nvSpPr>
        <p:spPr>
          <a:xfrm>
            <a:off x="8169357" y="1050101"/>
            <a:ext cx="972000" cy="9727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4"/>
          <p:cNvSpPr>
            <a:spLocks noGrp="1"/>
          </p:cNvSpPr>
          <p:nvPr>
            <p:ph type="pic" sz="quarter" idx="15"/>
          </p:nvPr>
        </p:nvSpPr>
        <p:spPr>
          <a:xfrm>
            <a:off x="8169357" y="2097899"/>
            <a:ext cx="972000" cy="9727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4"/>
          <p:cNvSpPr>
            <a:spLocks noGrp="1"/>
          </p:cNvSpPr>
          <p:nvPr>
            <p:ph type="pic" sz="quarter" idx="16"/>
          </p:nvPr>
        </p:nvSpPr>
        <p:spPr>
          <a:xfrm>
            <a:off x="8169357" y="3145697"/>
            <a:ext cx="972000" cy="9727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4"/>
          <p:cNvSpPr>
            <a:spLocks noGrp="1"/>
          </p:cNvSpPr>
          <p:nvPr>
            <p:ph type="pic" sz="quarter" idx="17"/>
          </p:nvPr>
        </p:nvSpPr>
        <p:spPr>
          <a:xfrm>
            <a:off x="8169357" y="4193495"/>
            <a:ext cx="972000" cy="9727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8036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Bakgrund-helvi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15"/>
            <a:ext cx="9144000" cy="4777483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39552" y="195486"/>
            <a:ext cx="8064896" cy="10081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/>
              </a:defRPr>
            </a:lvl1pPr>
          </a:lstStyle>
          <a:p>
            <a:r>
              <a:rPr lang="sv-SE" dirty="0" smtClean="0"/>
              <a:t>Skriv rubrik här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539552" y="1275606"/>
            <a:ext cx="4680520" cy="3384376"/>
          </a:xfrm>
        </p:spPr>
        <p:txBody>
          <a:bodyPr/>
          <a:lstStyle>
            <a:lvl1pPr>
              <a:buClr>
                <a:schemeClr val="bg2"/>
              </a:buClr>
              <a:defRPr sz="2200"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 sz="1800"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 sz="1600">
                <a:solidFill>
                  <a:schemeClr val="bg2"/>
                </a:solidFill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Skriv</a:t>
            </a:r>
            <a:r>
              <a:rPr lang="en-US" dirty="0" smtClean="0"/>
              <a:t> text </a:t>
            </a:r>
            <a:r>
              <a:rPr lang="en-US" dirty="0" err="1" smtClean="0"/>
              <a:t>här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8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5436000" y="1274400"/>
            <a:ext cx="3157200" cy="374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2200">
                <a:solidFill>
                  <a:schemeClr val="bg2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06802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oto i hörn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"/>
            <a:ext cx="9144000" cy="4777483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539552" y="195486"/>
            <a:ext cx="8064896" cy="10081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/>
              </a:defRPr>
            </a:lvl1pPr>
          </a:lstStyle>
          <a:p>
            <a:r>
              <a:rPr lang="sv-SE" dirty="0" smtClean="0"/>
              <a:t>Skriv rubrik här</a:t>
            </a:r>
            <a:endParaRPr lang="sv-SE" dirty="0"/>
          </a:p>
        </p:txBody>
      </p:sp>
      <p:sp>
        <p:nvSpPr>
          <p:cNvPr id="7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39553" y="1275606"/>
            <a:ext cx="7416823" cy="3384376"/>
          </a:xfrm>
        </p:spPr>
        <p:txBody>
          <a:bodyPr/>
          <a:lstStyle>
            <a:lvl1pPr>
              <a:buClr>
                <a:schemeClr val="bg2"/>
              </a:buClr>
              <a:defRPr sz="2400"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 sz="2000"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 sz="1800">
                <a:solidFill>
                  <a:schemeClr val="bg2"/>
                </a:solidFill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Skriv</a:t>
            </a:r>
            <a:r>
              <a:rPr lang="en-US" dirty="0" smtClean="0"/>
              <a:t> text </a:t>
            </a:r>
            <a:r>
              <a:rPr lang="en-US" dirty="0" err="1" smtClean="0"/>
              <a:t>här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48202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oto i hörn 2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Bakgrund-vit-konsumentkill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89"/>
            <a:ext cx="9144000" cy="4777483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539552" y="195486"/>
            <a:ext cx="8064896" cy="10081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/>
              </a:defRPr>
            </a:lvl1pPr>
          </a:lstStyle>
          <a:p>
            <a:r>
              <a:rPr lang="sv-SE" dirty="0" smtClean="0"/>
              <a:t>Skriv rubrik här</a:t>
            </a:r>
            <a:endParaRPr lang="sv-SE" dirty="0"/>
          </a:p>
        </p:txBody>
      </p:sp>
      <p:sp>
        <p:nvSpPr>
          <p:cNvPr id="8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39553" y="1275606"/>
            <a:ext cx="7416823" cy="3384376"/>
          </a:xfrm>
        </p:spPr>
        <p:txBody>
          <a:bodyPr/>
          <a:lstStyle>
            <a:lvl1pPr>
              <a:buClr>
                <a:schemeClr val="bg2"/>
              </a:buClr>
              <a:defRPr sz="2400"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 sz="2000"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 sz="1800">
                <a:solidFill>
                  <a:schemeClr val="bg2"/>
                </a:solidFill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Skriv</a:t>
            </a:r>
            <a:r>
              <a:rPr lang="en-US" dirty="0" smtClean="0"/>
              <a:t> text </a:t>
            </a:r>
            <a:r>
              <a:rPr lang="en-US" dirty="0" err="1" smtClean="0"/>
              <a:t>här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40295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oto i hörn 3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4"/>
            <a:ext cx="9144000" cy="4777483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1115616" y="195486"/>
            <a:ext cx="6912768" cy="10081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/>
              </a:defRPr>
            </a:lvl1pPr>
          </a:lstStyle>
          <a:p>
            <a:r>
              <a:rPr lang="sv-SE" dirty="0" smtClean="0"/>
              <a:t>Skriv rubrik här</a:t>
            </a:r>
            <a:endParaRPr lang="sv-SE" dirty="0"/>
          </a:p>
        </p:txBody>
      </p:sp>
      <p:sp>
        <p:nvSpPr>
          <p:cNvPr id="8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39553" y="1275606"/>
            <a:ext cx="7488831" cy="3384376"/>
          </a:xfrm>
        </p:spPr>
        <p:txBody>
          <a:bodyPr/>
          <a:lstStyle>
            <a:lvl1pPr>
              <a:buClr>
                <a:schemeClr val="bg2"/>
              </a:buClr>
              <a:defRPr sz="2400"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 sz="2000"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 sz="1800">
                <a:solidFill>
                  <a:schemeClr val="bg2"/>
                </a:solidFill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Skriv</a:t>
            </a:r>
            <a:r>
              <a:rPr lang="en-US" dirty="0" smtClean="0"/>
              <a:t> text </a:t>
            </a:r>
            <a:r>
              <a:rPr lang="en-US" dirty="0" err="1" smtClean="0"/>
              <a:t>här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39131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Bakgrund-helvi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15"/>
            <a:ext cx="9144000" cy="4777483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539552" y="195486"/>
            <a:ext cx="8064896" cy="10081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/>
              </a:defRPr>
            </a:lvl1pPr>
          </a:lstStyle>
          <a:p>
            <a:r>
              <a:rPr lang="sv-SE" dirty="0" smtClean="0"/>
              <a:t>Skriv rubrik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5284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- bild i nedre hö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41867" y="195486"/>
            <a:ext cx="8060266" cy="1008112"/>
          </a:xfrm>
        </p:spPr>
        <p:txBody>
          <a:bodyPr/>
          <a:lstStyle/>
          <a:p>
            <a:r>
              <a:rPr lang="sv-SE" dirty="0" smtClean="0"/>
              <a:t>Skriv rubrik här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39552" y="1275606"/>
            <a:ext cx="8064896" cy="2232248"/>
          </a:xfrm>
        </p:spPr>
        <p:txBody>
          <a:bodyPr/>
          <a:lstStyle/>
          <a:p>
            <a:pPr lvl="0"/>
            <a:r>
              <a:rPr lang="en-US" dirty="0" err="1" smtClean="0"/>
              <a:t>Skriv</a:t>
            </a:r>
            <a:r>
              <a:rPr lang="en-US" dirty="0" smtClean="0"/>
              <a:t> text </a:t>
            </a:r>
            <a:r>
              <a:rPr lang="en-US" dirty="0" err="1" smtClean="0"/>
              <a:t>här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Platshållare för bild 3"/>
          <p:cNvSpPr>
            <a:spLocks noGrp="1" noChangeAspect="1"/>
          </p:cNvSpPr>
          <p:nvPr>
            <p:ph type="pic" sz="quarter" idx="20"/>
          </p:nvPr>
        </p:nvSpPr>
        <p:spPr>
          <a:xfrm>
            <a:off x="6767909" y="3579862"/>
            <a:ext cx="1836539" cy="140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612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- två bilder i nedre hö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41867" y="195486"/>
            <a:ext cx="8060266" cy="1008112"/>
          </a:xfrm>
        </p:spPr>
        <p:txBody>
          <a:bodyPr/>
          <a:lstStyle/>
          <a:p>
            <a:r>
              <a:rPr lang="sv-SE" dirty="0" smtClean="0"/>
              <a:t>Skriv rubrik här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39552" y="1275606"/>
            <a:ext cx="8064896" cy="2232248"/>
          </a:xfrm>
        </p:spPr>
        <p:txBody>
          <a:bodyPr/>
          <a:lstStyle/>
          <a:p>
            <a:pPr lvl="0"/>
            <a:r>
              <a:rPr lang="en-US" dirty="0" err="1" smtClean="0"/>
              <a:t>Skriv</a:t>
            </a:r>
            <a:r>
              <a:rPr lang="en-US" dirty="0" smtClean="0"/>
              <a:t> text </a:t>
            </a:r>
            <a:r>
              <a:rPr lang="en-US" dirty="0" err="1" smtClean="0"/>
              <a:t>här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8" name="Platshållare för bild 3"/>
          <p:cNvSpPr>
            <a:spLocks noGrp="1"/>
          </p:cNvSpPr>
          <p:nvPr>
            <p:ph type="pic" sz="quarter" idx="19"/>
          </p:nvPr>
        </p:nvSpPr>
        <p:spPr>
          <a:xfrm>
            <a:off x="4788024" y="3588516"/>
            <a:ext cx="1836000" cy="14046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3"/>
          <p:cNvSpPr>
            <a:spLocks noGrp="1"/>
          </p:cNvSpPr>
          <p:nvPr>
            <p:ph type="pic" sz="quarter" idx="20"/>
          </p:nvPr>
        </p:nvSpPr>
        <p:spPr>
          <a:xfrm>
            <a:off x="6768448" y="3591586"/>
            <a:ext cx="1836000" cy="14046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9801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60951" y="960556"/>
            <a:ext cx="7644863" cy="864170"/>
          </a:xfrm>
        </p:spPr>
        <p:txBody>
          <a:bodyPr anchor="b">
            <a:normAutofit/>
          </a:bodyPr>
          <a:lstStyle>
            <a:lvl1pPr algn="ctr">
              <a:defRPr sz="3000" b="1" cap="none" baseline="0"/>
            </a:lvl1pPr>
          </a:lstStyle>
          <a:p>
            <a:r>
              <a:rPr lang="sv-SE" dirty="0" smtClean="0"/>
              <a:t>Skriv avsnittsrubrik här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760951" y="1986670"/>
            <a:ext cx="7644863" cy="801104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Skriv underrubrik här</a:t>
            </a:r>
          </a:p>
        </p:txBody>
      </p:sp>
    </p:spTree>
    <p:extLst>
      <p:ext uri="{BB962C8B-B14F-4D97-AF65-F5344CB8AC3E}">
        <p14:creationId xmlns:p14="http://schemas.microsoft.com/office/powerpoint/2010/main" val="193684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39552" y="195486"/>
            <a:ext cx="8064896" cy="1008112"/>
          </a:xfrm>
        </p:spPr>
        <p:txBody>
          <a:bodyPr/>
          <a:lstStyle/>
          <a:p>
            <a:r>
              <a:rPr lang="sv-SE" dirty="0" smtClean="0"/>
              <a:t>Skriv rubrik här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539552" y="1275606"/>
            <a:ext cx="3956248" cy="33843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Skriv</a:t>
            </a:r>
            <a:r>
              <a:rPr lang="en-US" dirty="0" smtClean="0"/>
              <a:t> text </a:t>
            </a:r>
            <a:r>
              <a:rPr lang="en-US" dirty="0" err="1" smtClean="0"/>
              <a:t>här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648200" y="1275606"/>
            <a:ext cx="3956248" cy="33843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Skriv</a:t>
            </a:r>
            <a:r>
              <a:rPr lang="en-US" dirty="0" smtClean="0"/>
              <a:t> text </a:t>
            </a:r>
            <a:r>
              <a:rPr lang="en-US" dirty="0" err="1" smtClean="0"/>
              <a:t>här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401044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39552" y="195486"/>
            <a:ext cx="8064896" cy="1008112"/>
          </a:xfrm>
        </p:spPr>
        <p:txBody>
          <a:bodyPr/>
          <a:lstStyle/>
          <a:p>
            <a:r>
              <a:rPr lang="sv-SE" dirty="0" smtClean="0"/>
              <a:t>Skriv rubrik här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539552" y="1275606"/>
            <a:ext cx="4680520" cy="33843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Skriv</a:t>
            </a:r>
            <a:r>
              <a:rPr lang="en-US" dirty="0" smtClean="0"/>
              <a:t> text </a:t>
            </a:r>
            <a:r>
              <a:rPr lang="en-US" dirty="0" err="1" smtClean="0"/>
              <a:t>här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5436000" y="1274400"/>
            <a:ext cx="3157200" cy="374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2200"/>
            </a:lvl1pPr>
          </a:lstStyle>
          <a:p>
            <a:r>
              <a:rPr lang="sv-SE" smtClean="0"/>
              <a:t>Klicka på ikonen för att lägga till en bild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93625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39552" y="195486"/>
            <a:ext cx="8064896" cy="1008112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Skriv rubrik här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3563889" y="1275606"/>
            <a:ext cx="5040560" cy="331236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Skriv</a:t>
            </a:r>
            <a:r>
              <a:rPr lang="en-US" dirty="0" smtClean="0"/>
              <a:t> text </a:t>
            </a:r>
            <a:r>
              <a:rPr lang="en-US" dirty="0" err="1" smtClean="0"/>
              <a:t>här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540000" y="1274400"/>
            <a:ext cx="2793600" cy="331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2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2338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95485"/>
            <a:ext cx="8064896" cy="99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Skriv</a:t>
            </a:r>
            <a:r>
              <a:rPr lang="en-US" dirty="0" smtClean="0"/>
              <a:t> </a:t>
            </a:r>
            <a:r>
              <a:rPr lang="en-US" dirty="0" err="1" smtClean="0"/>
              <a:t>rubrik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endParaRPr lang="en-US" dirty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275606"/>
            <a:ext cx="806489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err="1" smtClean="0"/>
              <a:t>Skriv</a:t>
            </a:r>
            <a:r>
              <a:rPr lang="en-US" dirty="0" smtClean="0"/>
              <a:t> text </a:t>
            </a:r>
            <a:r>
              <a:rPr lang="en-US" dirty="0" err="1" smtClean="0"/>
              <a:t>här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9" name="Rektangel 8"/>
          <p:cNvSpPr/>
          <p:nvPr/>
        </p:nvSpPr>
        <p:spPr bwMode="auto">
          <a:xfrm>
            <a:off x="0" y="4774056"/>
            <a:ext cx="9142410" cy="3708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" name="Bildobjekt 9" descr="PTSlogo_rgb.png"/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20" y="4808768"/>
            <a:ext cx="491446" cy="25655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47" y="1843"/>
            <a:ext cx="2755164" cy="3120894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8" r:id="rId10"/>
    <p:sldLayoutId id="2147483697" r:id="rId11"/>
    <p:sldLayoutId id="2147483701" r:id="rId12"/>
    <p:sldLayoutId id="2147483682" r:id="rId13"/>
    <p:sldLayoutId id="2147483714" r:id="rId14"/>
    <p:sldLayoutId id="2147483673" r:id="rId15"/>
    <p:sldLayoutId id="2147483684" r:id="rId16"/>
    <p:sldLayoutId id="2147483700" r:id="rId17"/>
    <p:sldLayoutId id="2147483702" r:id="rId18"/>
    <p:sldLayoutId id="2147483703" r:id="rId19"/>
    <p:sldLayoutId id="2147483704" r:id="rId20"/>
    <p:sldLayoutId id="2147483705" r:id="rId21"/>
    <p:sldLayoutId id="2147483675" r:id="rId22"/>
    <p:sldLayoutId id="2147483685" r:id="rId23"/>
    <p:sldLayoutId id="2147483687" r:id="rId24"/>
    <p:sldLayoutId id="2147483707" r:id="rId25"/>
    <p:sldLayoutId id="2147483712" r:id="rId26"/>
    <p:sldLayoutId id="2147483708" r:id="rId27"/>
    <p:sldLayoutId id="2147483710" r:id="rId28"/>
    <p:sldLayoutId id="2147483711" r:id="rId29"/>
    <p:sldLayoutId id="2147483709" r:id="rId30"/>
    <p:sldLayoutId id="2147483716" r:id="rId31"/>
    <p:sldLayoutId id="2147483677" r:id="rId32"/>
    <p:sldLayoutId id="2147483715" r:id="rId33"/>
    <p:sldLayoutId id="2147483717" r:id="rId3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ts val="3200"/>
        </a:lnSpc>
        <a:spcBef>
          <a:spcPct val="0"/>
        </a:spcBef>
        <a:spcAft>
          <a:spcPts val="0"/>
        </a:spcAft>
        <a:defRPr lang="en-US" sz="3600" b="0" dirty="0" err="1" smtClean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500"/>
        </a:lnSpc>
        <a:spcBef>
          <a:spcPts val="200"/>
        </a:spcBef>
        <a:spcAft>
          <a:spcPts val="1000"/>
        </a:spcAft>
        <a:buClr>
          <a:schemeClr val="tx1"/>
        </a:buClr>
        <a:buChar char="•"/>
        <a:defRPr sz="2400">
          <a:solidFill>
            <a:schemeClr val="tx1"/>
          </a:solidFill>
          <a:latin typeface="Tw Cen MT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ts val="2200"/>
        </a:lnSpc>
        <a:spcBef>
          <a:spcPts val="0"/>
        </a:spcBef>
        <a:spcAft>
          <a:spcPts val="600"/>
        </a:spcAft>
        <a:buClr>
          <a:schemeClr val="tx1"/>
        </a:buClr>
        <a:buChar char="•"/>
        <a:defRPr sz="2000">
          <a:solidFill>
            <a:schemeClr val="tx1"/>
          </a:solidFill>
          <a:latin typeface="Tw Cen MT" pitchFamily="34" charset="0"/>
        </a:defRPr>
      </a:lvl2pPr>
      <a:lvl3pPr marL="1143000" indent="-228600" algn="l" rtl="0" eaLnBrk="1" fontAlgn="base" hangingPunct="1">
        <a:lnSpc>
          <a:spcPts val="2200"/>
        </a:lnSpc>
        <a:spcBef>
          <a:spcPts val="0"/>
        </a:spcBef>
        <a:spcAft>
          <a:spcPts val="600"/>
        </a:spcAft>
        <a:buClr>
          <a:schemeClr val="tx1"/>
        </a:buClr>
        <a:buChar char="•"/>
        <a:defRPr sz="1800">
          <a:solidFill>
            <a:schemeClr val="tx1"/>
          </a:solidFill>
          <a:latin typeface="Tw Cen MT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Tw Cen MT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Tw Cen MT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sv-SE" dirty="0" smtClean="0"/>
              <a:t>Ett nytt direktiv för radioutrustning</a:t>
            </a:r>
            <a:br>
              <a:rPr lang="sv-SE" dirty="0" smtClean="0"/>
            </a:br>
            <a:r>
              <a:rPr lang="sv-SE" dirty="0" smtClean="0"/>
              <a:t>2014/53/EU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sv-SE" sz="2800" b="1" dirty="0" smtClean="0"/>
              <a:t>Jonas Wessel</a:t>
            </a:r>
          </a:p>
          <a:p>
            <a:r>
              <a:rPr lang="sv-SE" sz="1800" dirty="0" smtClean="0"/>
              <a:t>21 april 2015</a:t>
            </a:r>
            <a:endParaRPr lang="sv-S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Bemyndiganden för EU kommissionen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smtClean="0"/>
              <a:t>Funktioner för att säkerställa att programvara endast kan laddas upp om det har visats att kombinationen programvara/utrustning överensstämmer med direktivet</a:t>
            </a:r>
          </a:p>
          <a:p>
            <a:r>
              <a:rPr lang="sv-SE" dirty="0" smtClean="0"/>
              <a:t>Regler </a:t>
            </a:r>
            <a:r>
              <a:rPr lang="sv-SE" dirty="0"/>
              <a:t>om information om hur avsedda kombinationer av radioutrustning och programvara överensstämmer med de väsentliga kraven </a:t>
            </a:r>
          </a:p>
          <a:p>
            <a:r>
              <a:rPr lang="sv-SE" dirty="0" smtClean="0"/>
              <a:t>Gemensam laddare</a:t>
            </a:r>
          </a:p>
          <a:p>
            <a:r>
              <a:rPr lang="sv-SE" dirty="0" smtClean="0"/>
              <a:t>Registreringssystem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3065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  <a:p>
            <a:pPr marL="0" indent="0" algn="ctr">
              <a:buNone/>
            </a:pPr>
            <a:r>
              <a:rPr lang="sv-SE" sz="3600" dirty="0" smtClean="0"/>
              <a:t>Tack </a:t>
            </a:r>
            <a:r>
              <a:rPr lang="sv-SE" sz="3600" dirty="0"/>
              <a:t>för er uppmärksamhet!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8432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Radioutrustning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77218"/>
            <a:ext cx="19716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G:\Bildbank\Bildbank_Powerpoint\_ppt_Radio-spektrum-master\Bilnyckel-01_138_138_kvadrati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03598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eha\Pictures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100" y="2684791"/>
            <a:ext cx="2075189" cy="207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145" y="987574"/>
            <a:ext cx="1082445" cy="21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C:\Users\peha\Pictures\untitledvh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532" y="987574"/>
            <a:ext cx="2025576" cy="155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peha\Pictures\imagesCA6MOM2V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82749"/>
            <a:ext cx="1728192" cy="11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568" y="3362595"/>
            <a:ext cx="1403598" cy="116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3" descr="Bildresultat för radiostyrd bil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AutoShape 15" descr="Bildresultat för radiostyrd bil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064" name="Picture 16" descr="C:\Users\peha\Pictures\untitledb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24" y="2666378"/>
            <a:ext cx="1943795" cy="194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peha\Pictures\untitler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19" y="3040346"/>
            <a:ext cx="1569828" cy="156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Bildobjekt 21" descr="G:\Bildbank\Bildbank_Powerpoint\_ppt_Radio-spektrum-master\Mast-07_138_138_kvadratisk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83447"/>
            <a:ext cx="1164332" cy="1536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238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Från R&amp;TTE till RED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smtClean="0"/>
              <a:t>1999 års direktiv (1999/5/EG) om radio- och teleterminalutrustning ersätts av det nya direktivet</a:t>
            </a:r>
          </a:p>
          <a:p>
            <a:endParaRPr lang="sv-SE" dirty="0"/>
          </a:p>
          <a:p>
            <a:r>
              <a:rPr lang="sv-SE" dirty="0" smtClean="0"/>
              <a:t>Nationell lagstiftning ska finnas 12 juni 2016</a:t>
            </a:r>
          </a:p>
          <a:p>
            <a:endParaRPr lang="sv-SE" dirty="0"/>
          </a:p>
          <a:p>
            <a:r>
              <a:rPr lang="sv-SE" dirty="0" smtClean="0"/>
              <a:t>1 års övergångstid (utrustning som uppfyller R&amp;TTE-direktivet får sättas på marknaden tom 12 juni 2017)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522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Nya produkter omfattas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smtClean="0"/>
              <a:t>Utrustning som använder frekvenser under 9 kHz</a:t>
            </a:r>
          </a:p>
          <a:p>
            <a:r>
              <a:rPr lang="sv-SE" dirty="0" smtClean="0"/>
              <a:t>Radio och tv-apparater </a:t>
            </a:r>
          </a:p>
          <a:p>
            <a:r>
              <a:rPr lang="sv-SE" dirty="0" smtClean="0"/>
              <a:t>Förtydligande för radar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Teknikutvecklingen gör allt fler produkter innehåller radiomoduler och omfattas av direktivet om radioutrustning.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Fasta terminaler omfattas inte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3442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Ändrat tekniskt krav (”radiokravet”)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Artikel 3.2</a:t>
            </a:r>
          </a:p>
          <a:p>
            <a:pPr marL="0" indent="0">
              <a:buNone/>
            </a:pPr>
            <a:r>
              <a:rPr lang="sv-SE" dirty="0" smtClean="0"/>
              <a:t>Radio </a:t>
            </a:r>
            <a:r>
              <a:rPr lang="sv-SE" dirty="0" err="1"/>
              <a:t>equipment</a:t>
            </a:r>
            <a:r>
              <a:rPr lang="sv-SE" dirty="0"/>
              <a:t> </a:t>
            </a:r>
            <a:r>
              <a:rPr lang="sv-SE" dirty="0" err="1"/>
              <a:t>shall</a:t>
            </a:r>
            <a:r>
              <a:rPr lang="sv-SE" dirty="0"/>
              <a:t> be so </a:t>
            </a:r>
            <a:r>
              <a:rPr lang="sv-SE" dirty="0" err="1"/>
              <a:t>constructed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it </a:t>
            </a:r>
            <a:r>
              <a:rPr lang="sv-SE" dirty="0" err="1"/>
              <a:t>both</a:t>
            </a:r>
            <a:r>
              <a:rPr lang="sv-SE" dirty="0"/>
              <a:t> </a:t>
            </a:r>
            <a:r>
              <a:rPr lang="sv-SE" b="1" dirty="0" err="1"/>
              <a:t>effectively</a:t>
            </a:r>
            <a:r>
              <a:rPr lang="sv-SE" dirty="0"/>
              <a:t> </a:t>
            </a:r>
            <a:r>
              <a:rPr lang="sv-SE" dirty="0" err="1"/>
              <a:t>uses</a:t>
            </a:r>
            <a:r>
              <a:rPr lang="sv-SE" dirty="0"/>
              <a:t> and supports the </a:t>
            </a:r>
            <a:r>
              <a:rPr lang="sv-SE" b="1" dirty="0" err="1"/>
              <a:t>efficient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radio </a:t>
            </a:r>
            <a:r>
              <a:rPr lang="sv-SE" dirty="0" err="1"/>
              <a:t>spectrum</a:t>
            </a:r>
            <a:r>
              <a:rPr lang="sv-SE" dirty="0"/>
              <a:t> in order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avoid</a:t>
            </a:r>
            <a:r>
              <a:rPr lang="sv-SE" dirty="0"/>
              <a:t> </a:t>
            </a:r>
            <a:r>
              <a:rPr lang="sv-SE" dirty="0" err="1"/>
              <a:t>harmful</a:t>
            </a:r>
            <a:r>
              <a:rPr lang="sv-SE" dirty="0"/>
              <a:t> </a:t>
            </a:r>
            <a:r>
              <a:rPr lang="sv-SE" dirty="0" err="1"/>
              <a:t>interference</a:t>
            </a:r>
            <a:r>
              <a:rPr lang="sv-SE" dirty="0" smtClean="0"/>
              <a:t>.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Radioutrustningen ska vara konstruerad så att den </a:t>
            </a:r>
            <a:r>
              <a:rPr lang="sv-SE" b="1" dirty="0"/>
              <a:t>ändamålsenligt</a:t>
            </a:r>
            <a:r>
              <a:rPr lang="sv-SE" dirty="0"/>
              <a:t> använder och stöder en </a:t>
            </a:r>
            <a:r>
              <a:rPr lang="sv-SE" b="1" dirty="0"/>
              <a:t>effektiv</a:t>
            </a:r>
            <a:r>
              <a:rPr lang="sv-SE" dirty="0"/>
              <a:t> användning av radiospektrum och därigenom undviker skadlig störning</a:t>
            </a:r>
            <a:r>
              <a:rPr lang="sv-SE" dirty="0" smtClean="0"/>
              <a:t>.</a:t>
            </a:r>
            <a:endParaRPr lang="sv-SE" dirty="0"/>
          </a:p>
          <a:p>
            <a:r>
              <a:rPr lang="sv-SE" dirty="0"/>
              <a:t>Klargjort att även </a:t>
            </a:r>
            <a:r>
              <a:rPr lang="sv-SE" u="sng" dirty="0"/>
              <a:t>mottagarparametrar</a:t>
            </a:r>
            <a:r>
              <a:rPr lang="sv-SE" dirty="0"/>
              <a:t> omfattas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0432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Harmoniserade standarder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>
          <a:xfrm>
            <a:off x="539552" y="1275606"/>
            <a:ext cx="8496944" cy="3384376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Utrustning som uppfyller harmoniserad standard förutsätts uppfylla kraven i direktivet (s.k. presumtion om överensstämmelse).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>250 harmoniserade standarder ses över och anpassas till det ändrade radiokravet. Troligtvis införs även antennprestanda för mobiltelefoner och specifikationer för delad spektrumanvändning i vissa band.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>Utrustning måste anpassas till de nya/reviderade harmoniserade standarderna.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304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Identifieringsmärket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>Information </a:t>
            </a:r>
            <a:r>
              <a:rPr lang="sv-SE" dirty="0"/>
              <a:t>om geografiska begränsningar respektive användningsbegränsningar i annan form på förpackningen </a:t>
            </a:r>
          </a:p>
          <a:p>
            <a:r>
              <a:rPr lang="sv-SE" dirty="0" smtClean="0"/>
              <a:t>(Hur </a:t>
            </a:r>
            <a:r>
              <a:rPr lang="sv-SE" dirty="0"/>
              <a:t>informationen ska vara </a:t>
            </a:r>
            <a:r>
              <a:rPr lang="sv-SE" dirty="0" smtClean="0"/>
              <a:t>utformad kommer att </a:t>
            </a:r>
            <a:r>
              <a:rPr lang="sv-SE" dirty="0"/>
              <a:t>beslutas </a:t>
            </a:r>
            <a:r>
              <a:rPr lang="sv-SE" dirty="0" smtClean="0"/>
              <a:t>av EU-kommissionen)</a:t>
            </a:r>
            <a:endParaRPr lang="sv-SE" dirty="0"/>
          </a:p>
          <a:p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91630"/>
            <a:ext cx="1368152" cy="137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2915816" y="1635646"/>
            <a:ext cx="396044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Tw Cen MT" panose="020B0602020104020603" pitchFamily="34" charset="0"/>
              </a:rPr>
              <a:t>Märket finns inte kvar</a:t>
            </a:r>
          </a:p>
        </p:txBody>
      </p:sp>
    </p:spTree>
    <p:extLst>
      <p:ext uri="{BB962C8B-B14F-4D97-AF65-F5344CB8AC3E}">
        <p14:creationId xmlns:p14="http://schemas.microsoft.com/office/powerpoint/2010/main" val="3120863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Nytt informationskrav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>Information </a:t>
            </a:r>
            <a:r>
              <a:rPr lang="sv-SE" dirty="0"/>
              <a:t>om </a:t>
            </a:r>
            <a:r>
              <a:rPr lang="sv-SE" b="1" dirty="0"/>
              <a:t>frekvensband</a:t>
            </a:r>
            <a:r>
              <a:rPr lang="sv-SE" dirty="0"/>
              <a:t> och </a:t>
            </a:r>
            <a:r>
              <a:rPr lang="sv-SE" b="1" dirty="0"/>
              <a:t>uteffekt</a:t>
            </a:r>
            <a:r>
              <a:rPr lang="sv-SE" dirty="0"/>
              <a:t> i </a:t>
            </a:r>
            <a:r>
              <a:rPr lang="sv-SE" dirty="0" smtClean="0"/>
              <a:t>bruksanvisningen</a:t>
            </a:r>
          </a:p>
          <a:p>
            <a:endParaRPr lang="sv-SE" dirty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186997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EU-försäkran om överensstämmelse (</a:t>
            </a:r>
            <a:r>
              <a:rPr lang="sv-SE" dirty="0" err="1" smtClean="0"/>
              <a:t>DoC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Fortfarande ska EU-försäkran om överensstämmelse (</a:t>
            </a:r>
            <a:r>
              <a:rPr lang="sv-SE" dirty="0" err="1"/>
              <a:t>DoC</a:t>
            </a:r>
            <a:r>
              <a:rPr lang="sv-SE" dirty="0"/>
              <a:t>) följa med produkten</a:t>
            </a:r>
          </a:p>
          <a:p>
            <a:endParaRPr lang="sv-SE" dirty="0"/>
          </a:p>
          <a:p>
            <a:r>
              <a:rPr lang="sv-SE" dirty="0"/>
              <a:t>Mallar för EU-försäkran </a:t>
            </a:r>
            <a:r>
              <a:rPr lang="sv-SE" dirty="0" smtClean="0"/>
              <a:t>(lång </a:t>
            </a:r>
            <a:r>
              <a:rPr lang="sv-SE" dirty="0"/>
              <a:t>och </a:t>
            </a:r>
            <a:r>
              <a:rPr lang="sv-SE" dirty="0" smtClean="0"/>
              <a:t>förenklad </a:t>
            </a:r>
            <a:r>
              <a:rPr lang="sv-SE" dirty="0"/>
              <a:t>form)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522431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PTS">
      <a:dk1>
        <a:sysClr val="windowText" lastClr="000000"/>
      </a:dk1>
      <a:lt1>
        <a:sysClr val="window" lastClr="FFFFFF"/>
      </a:lt1>
      <a:dk2>
        <a:srgbClr val="652D89"/>
      </a:dk2>
      <a:lt2>
        <a:srgbClr val="FFFFFF"/>
      </a:lt2>
      <a:accent1>
        <a:srgbClr val="652D89"/>
      </a:accent1>
      <a:accent2>
        <a:srgbClr val="D11939"/>
      </a:accent2>
      <a:accent3>
        <a:srgbClr val="8CC63F"/>
      </a:accent3>
      <a:accent4>
        <a:srgbClr val="13B5EA"/>
      </a:accent4>
      <a:accent5>
        <a:srgbClr val="004B8D"/>
      </a:accent5>
      <a:accent6>
        <a:srgbClr val="000000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31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bg2"/>
            </a:solidFill>
            <a:effectLst/>
            <a:latin typeface="+mn-lt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  <a:ex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ts val="2500"/>
          </a:lnSpc>
          <a:spcBef>
            <a:spcPts val="200"/>
          </a:spcBef>
          <a:spcAft>
            <a:spcPts val="600"/>
          </a:spcAft>
          <a:defRPr sz="2400" dirty="0" err="1" smtClean="0">
            <a:latin typeface="Tw Cen MT" panose="020B0602020104020603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6D8CA2-70D9-4A19-94FE-B03D68D9A8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203</TotalTime>
  <Words>315</Words>
  <Application>Microsoft Office PowerPoint</Application>
  <PresentationFormat>Bildspel på skärmen (16:9)</PresentationFormat>
  <Paragraphs>51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Tw Cen MT</vt:lpstr>
      <vt:lpstr>Verdana</vt:lpstr>
      <vt:lpstr>Blank</vt:lpstr>
      <vt:lpstr>Ett nytt direktiv för radioutrustning 2014/53/EU</vt:lpstr>
      <vt:lpstr>Radioutrustning</vt:lpstr>
      <vt:lpstr>Från R&amp;TTE till RED</vt:lpstr>
      <vt:lpstr>Nya produkter omfattas</vt:lpstr>
      <vt:lpstr>Ändrat tekniskt krav (”radiokravet”)</vt:lpstr>
      <vt:lpstr>Harmoniserade standarder</vt:lpstr>
      <vt:lpstr>Identifieringsmärket</vt:lpstr>
      <vt:lpstr>Nytt informationskrav</vt:lpstr>
      <vt:lpstr>EU-försäkran om överensstämmelse (DoC)</vt:lpstr>
      <vt:lpstr>Bemyndiganden för EU kommissionen</vt:lpstr>
      <vt:lpstr>PowerPoint-presentation</vt:lpstr>
    </vt:vector>
  </TitlesOfParts>
  <Company>Post- och telestyrelsen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Ett nytt direktiv för radioutrustning</dc:title>
  <dc:creator>Peggy Haase</dc:creator>
  <cp:lastModifiedBy>Maria Pretorius</cp:lastModifiedBy>
  <cp:revision>21</cp:revision>
  <cp:lastPrinted>2015-04-07T08:46:02Z</cp:lastPrinted>
  <dcterms:created xsi:type="dcterms:W3CDTF">2015-03-24T14:40:58Z</dcterms:created>
  <dcterms:modified xsi:type="dcterms:W3CDTF">2016-09-01T14:12:31Z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TC010690721053</vt:lpwstr>
  </property>
</Properties>
</file>