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0"/>
  </p:notesMasterIdLst>
  <p:handoutMasterIdLst>
    <p:handoutMasterId r:id="rId11"/>
  </p:handoutMasterIdLst>
  <p:sldIdLst>
    <p:sldId id="290" r:id="rId2"/>
    <p:sldId id="277" r:id="rId3"/>
    <p:sldId id="315" r:id="rId4"/>
    <p:sldId id="314" r:id="rId5"/>
    <p:sldId id="316" r:id="rId6"/>
    <p:sldId id="318" r:id="rId7"/>
    <p:sldId id="298" r:id="rId8"/>
    <p:sldId id="319" r:id="rId9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0" autoAdjust="0"/>
    <p:restoredTop sz="63262" autoAdjust="0"/>
  </p:normalViewPr>
  <p:slideViewPr>
    <p:cSldViewPr>
      <p:cViewPr varScale="1">
        <p:scale>
          <a:sx n="73" d="100"/>
          <a:sy n="73" d="100"/>
        </p:scale>
        <p:origin x="256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4" d="100"/>
          <a:sy n="44" d="100"/>
        </p:scale>
        <p:origin x="-2058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12F93E-4C52-4FC2-9415-7528BA31F36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F2D314C-1998-4BF3-964D-2EEDAAF78767}">
      <dgm:prSet phldrT="[Text]" custT="1"/>
      <dgm:spPr>
        <a:solidFill>
          <a:srgbClr val="54AC61"/>
        </a:solidFill>
      </dgm:spPr>
      <dgm:t>
        <a:bodyPr/>
        <a:lstStyle/>
        <a:p>
          <a:r>
            <a:rPr lang="en-US" sz="1100" dirty="0" err="1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Produktutveckling</a:t>
          </a:r>
          <a:endParaRPr lang="en-US" sz="110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79AA75AB-5560-4CA7-8333-551545B832EF}" type="parTrans" cxnId="{AE5D6165-B571-4F51-B97C-776581CFDCC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4F482CA-B1BF-4A65-9FF9-AD1B14459B4F}" type="sibTrans" cxnId="{AE5D6165-B571-4F51-B97C-776581CFDCC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5C34A18-4CEE-473A-920C-8EFAAB5670B6}">
      <dgm:prSet phldrT="[Text]"/>
      <dgm:spPr>
        <a:solidFill>
          <a:srgbClr val="A3D094"/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Produktion</a:t>
          </a:r>
          <a:endParaRPr lang="en-US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C938B9FC-D59F-4314-B47C-64636392164F}" type="parTrans" cxnId="{4DCA2262-BB32-4E6E-BF0F-7386C4BA454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C2A79DF-7069-414F-92F5-D7A17EFCA063}" type="sibTrans" cxnId="{4DCA2262-BB32-4E6E-BF0F-7386C4BA454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F82B0AD-781F-431A-BA14-43CDEC11DB10}">
      <dgm:prSet phldrT="[Text]"/>
      <dgm:spPr>
        <a:solidFill>
          <a:srgbClr val="6EB669"/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Verifiera</a:t>
          </a:r>
          <a:r>
            <a:rPr lang="en-US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compliance</a:t>
          </a:r>
        </a:p>
      </dgm:t>
    </dgm:pt>
    <dgm:pt modelId="{FBE499CC-F98B-43B8-BBED-434A2FC025E5}" type="parTrans" cxnId="{2B37B7E6-B094-4102-BE2D-E122991C181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76483CD-E590-42AE-AD39-702F3233BE77}" type="sibTrans" cxnId="{2B37B7E6-B094-4102-BE2D-E122991C181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3214C40-5CAA-443F-A9BD-55DAEB2CBB3D}">
      <dgm:prSet phldrT="[Text]"/>
      <dgm:spPr>
        <a:solidFill>
          <a:srgbClr val="C1DEAB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Ta </a:t>
          </a:r>
          <a:r>
            <a:rPr lang="en-US" dirty="0" err="1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lärdom</a:t>
          </a:r>
          <a:r>
            <a:rPr lang="en-US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!</a:t>
          </a:r>
        </a:p>
      </dgm:t>
    </dgm:pt>
    <dgm:pt modelId="{4EDE9C3B-D0FF-480C-B073-D2C1BFE94B6C}" type="parTrans" cxnId="{42914554-E55E-4307-ADDA-CEF25EE997D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CA28412-8F2D-4483-BB2C-1D798F91B629}" type="sibTrans" cxnId="{42914554-E55E-4307-ADDA-CEF25EE997D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33ABC6C-6820-4948-8A33-01B2F36F5AE5}">
      <dgm:prSet phldrT="[Text]"/>
      <dgm:spPr>
        <a:solidFill>
          <a:srgbClr val="1B9A38"/>
        </a:solidFill>
      </dgm:spPr>
      <dgm:t>
        <a:bodyPr/>
        <a:lstStyle/>
        <a:p>
          <a:pPr marL="0" indent="0"/>
          <a:r>
            <a:rPr lang="en-US" dirty="0" err="1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Definiera</a:t>
          </a:r>
          <a:r>
            <a:rPr lang="en-US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krav</a:t>
          </a:r>
          <a:endParaRPr lang="en-US" dirty="0" smtClean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EA96FE0-FBAB-4CB9-BDB8-0DE032FA6E7E}" type="sibTrans" cxnId="{5A03C57A-96B8-4B4F-94F2-A6EBEBB28F17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98F1657-B233-4C11-966F-E3DB0C1D4B6C}" type="parTrans" cxnId="{5A03C57A-96B8-4B4F-94F2-A6EBEBB28F17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81F7B822-2C1F-4746-A839-0B4622D65143}" type="pres">
      <dgm:prSet presAssocID="{1512F93E-4C52-4FC2-9415-7528BA31F36D}" presName="Name0" presStyleCnt="0">
        <dgm:presLayoutVars>
          <dgm:dir/>
          <dgm:animLvl val="lvl"/>
          <dgm:resizeHandles val="exact"/>
        </dgm:presLayoutVars>
      </dgm:prSet>
      <dgm:spPr/>
    </dgm:pt>
    <dgm:pt modelId="{65516191-55A8-4017-AB72-A448B9C07587}" type="pres">
      <dgm:prSet presAssocID="{2F2D314C-1998-4BF3-964D-2EEDAAF78767}" presName="parTxOnly" presStyleLbl="node1" presStyleIdx="0" presStyleCnt="5" custScaleX="116128" custLinFactX="88188" custLinFactNeighborX="100000" custLinFactNeighborY="788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2C8AE7-3583-40AA-9095-B2453DD34A69}" type="pres">
      <dgm:prSet presAssocID="{E4F482CA-B1BF-4A65-9FF9-AD1B14459B4F}" presName="parTxOnlySpace" presStyleCnt="0"/>
      <dgm:spPr/>
    </dgm:pt>
    <dgm:pt modelId="{32932DC0-3D6E-49D2-B536-B0A27522514A}" type="pres">
      <dgm:prSet presAssocID="{85C34A18-4CEE-473A-920C-8EFAAB5670B6}" presName="parTxOnly" presStyleLbl="node1" presStyleIdx="1" presStyleCnt="5" custLinFactX="155925" custLinFactNeighborX="200000" custLinFactNeighborY="798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27619D-8263-4099-BCB4-0193F8AB2B41}" type="pres">
      <dgm:prSet presAssocID="{6C2A79DF-7069-414F-92F5-D7A17EFCA063}" presName="parTxOnlySpace" presStyleCnt="0"/>
      <dgm:spPr/>
    </dgm:pt>
    <dgm:pt modelId="{5934A7E9-4F5E-4DD5-B0D8-0EF188BE8A84}" type="pres">
      <dgm:prSet presAssocID="{3F82B0AD-781F-431A-BA14-43CDEC11DB10}" presName="parTxOnly" presStyleLbl="node1" presStyleIdx="2" presStyleCnt="5" custLinFactNeighborX="-3528" custLinFactNeighborY="798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4E4322-C4AA-4DF6-8456-96685D17D5B5}" type="pres">
      <dgm:prSet presAssocID="{276483CD-E590-42AE-AD39-702F3233BE77}" presName="parTxOnlySpace" presStyleCnt="0"/>
      <dgm:spPr/>
    </dgm:pt>
    <dgm:pt modelId="{CBF8DE07-E981-4ECF-9990-891DB02417E8}" type="pres">
      <dgm:prSet presAssocID="{43214C40-5CAA-443F-A9BD-55DAEB2CBB3D}" presName="parTxOnly" presStyleLbl="node1" presStyleIdx="3" presStyleCnt="5" custLinFactX="72204" custLinFactNeighborX="100000" custLinFactNeighborY="896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37FFC8-2F36-4012-8084-C8039E3523BA}" type="pres">
      <dgm:prSet presAssocID="{CCA28412-8F2D-4483-BB2C-1D798F91B629}" presName="parTxOnlySpace" presStyleCnt="0"/>
      <dgm:spPr/>
    </dgm:pt>
    <dgm:pt modelId="{6B15F01B-92BA-4383-A60F-8D79F090D7AA}" type="pres">
      <dgm:prSet presAssocID="{C33ABC6C-6820-4948-8A33-01B2F36F5AE5}" presName="parTxOnly" presStyleLbl="node1" presStyleIdx="4" presStyleCnt="5" custLinFactX="-314629" custLinFactNeighborX="-400000" custLinFactNeighborY="788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E051EBF-43E9-4EE5-A7A7-4B0B62203C7D}" type="presOf" srcId="{43214C40-5CAA-443F-A9BD-55DAEB2CBB3D}" destId="{CBF8DE07-E981-4ECF-9990-891DB02417E8}" srcOrd="0" destOrd="0" presId="urn:microsoft.com/office/officeart/2005/8/layout/chevron1"/>
    <dgm:cxn modelId="{AE5D6165-B571-4F51-B97C-776581CFDCC7}" srcId="{1512F93E-4C52-4FC2-9415-7528BA31F36D}" destId="{2F2D314C-1998-4BF3-964D-2EEDAAF78767}" srcOrd="0" destOrd="0" parTransId="{79AA75AB-5560-4CA7-8333-551545B832EF}" sibTransId="{E4F482CA-B1BF-4A65-9FF9-AD1B14459B4F}"/>
    <dgm:cxn modelId="{EF7C4FCD-2E3C-4878-AA28-FCB8073EEE15}" type="presOf" srcId="{2F2D314C-1998-4BF3-964D-2EEDAAF78767}" destId="{65516191-55A8-4017-AB72-A448B9C07587}" srcOrd="0" destOrd="0" presId="urn:microsoft.com/office/officeart/2005/8/layout/chevron1"/>
    <dgm:cxn modelId="{B075A8FB-6AAE-4902-AA07-597AAA6F4AD0}" type="presOf" srcId="{1512F93E-4C52-4FC2-9415-7528BA31F36D}" destId="{81F7B822-2C1F-4746-A839-0B4622D65143}" srcOrd="0" destOrd="0" presId="urn:microsoft.com/office/officeart/2005/8/layout/chevron1"/>
    <dgm:cxn modelId="{4DCA2262-BB32-4E6E-BF0F-7386C4BA4547}" srcId="{1512F93E-4C52-4FC2-9415-7528BA31F36D}" destId="{85C34A18-4CEE-473A-920C-8EFAAB5670B6}" srcOrd="1" destOrd="0" parTransId="{C938B9FC-D59F-4314-B47C-64636392164F}" sibTransId="{6C2A79DF-7069-414F-92F5-D7A17EFCA063}"/>
    <dgm:cxn modelId="{5A03C57A-96B8-4B4F-94F2-A6EBEBB28F17}" srcId="{1512F93E-4C52-4FC2-9415-7528BA31F36D}" destId="{C33ABC6C-6820-4948-8A33-01B2F36F5AE5}" srcOrd="4" destOrd="0" parTransId="{398F1657-B233-4C11-966F-E3DB0C1D4B6C}" sibTransId="{1EA96FE0-FBAB-4CB9-BDB8-0DE032FA6E7E}"/>
    <dgm:cxn modelId="{D1435256-EAF0-4A90-A226-90B28B954BAC}" type="presOf" srcId="{C33ABC6C-6820-4948-8A33-01B2F36F5AE5}" destId="{6B15F01B-92BA-4383-A60F-8D79F090D7AA}" srcOrd="0" destOrd="0" presId="urn:microsoft.com/office/officeart/2005/8/layout/chevron1"/>
    <dgm:cxn modelId="{27AB88EC-5DB9-4A2E-A04E-B0E2199F934F}" type="presOf" srcId="{3F82B0AD-781F-431A-BA14-43CDEC11DB10}" destId="{5934A7E9-4F5E-4DD5-B0D8-0EF188BE8A84}" srcOrd="0" destOrd="0" presId="urn:microsoft.com/office/officeart/2005/8/layout/chevron1"/>
    <dgm:cxn modelId="{6B4C30AC-114C-4444-A203-F4D9F5492BFD}" type="presOf" srcId="{85C34A18-4CEE-473A-920C-8EFAAB5670B6}" destId="{32932DC0-3D6E-49D2-B536-B0A27522514A}" srcOrd="0" destOrd="0" presId="urn:microsoft.com/office/officeart/2005/8/layout/chevron1"/>
    <dgm:cxn modelId="{2B37B7E6-B094-4102-BE2D-E122991C181E}" srcId="{1512F93E-4C52-4FC2-9415-7528BA31F36D}" destId="{3F82B0AD-781F-431A-BA14-43CDEC11DB10}" srcOrd="2" destOrd="0" parTransId="{FBE499CC-F98B-43B8-BBED-434A2FC025E5}" sibTransId="{276483CD-E590-42AE-AD39-702F3233BE77}"/>
    <dgm:cxn modelId="{42914554-E55E-4307-ADDA-CEF25EE997D5}" srcId="{1512F93E-4C52-4FC2-9415-7528BA31F36D}" destId="{43214C40-5CAA-443F-A9BD-55DAEB2CBB3D}" srcOrd="3" destOrd="0" parTransId="{4EDE9C3B-D0FF-480C-B073-D2C1BFE94B6C}" sibTransId="{CCA28412-8F2D-4483-BB2C-1D798F91B629}"/>
    <dgm:cxn modelId="{3FCF39A4-34DE-4293-8BF3-0AA11E2BCEFA}" type="presParOf" srcId="{81F7B822-2C1F-4746-A839-0B4622D65143}" destId="{65516191-55A8-4017-AB72-A448B9C07587}" srcOrd="0" destOrd="0" presId="urn:microsoft.com/office/officeart/2005/8/layout/chevron1"/>
    <dgm:cxn modelId="{FE55C20F-576C-4F0E-A48F-5DA932B356F5}" type="presParOf" srcId="{81F7B822-2C1F-4746-A839-0B4622D65143}" destId="{FC2C8AE7-3583-40AA-9095-B2453DD34A69}" srcOrd="1" destOrd="0" presId="urn:microsoft.com/office/officeart/2005/8/layout/chevron1"/>
    <dgm:cxn modelId="{2410EFD8-141E-4ABB-A3ED-DED6B9052E60}" type="presParOf" srcId="{81F7B822-2C1F-4746-A839-0B4622D65143}" destId="{32932DC0-3D6E-49D2-B536-B0A27522514A}" srcOrd="2" destOrd="0" presId="urn:microsoft.com/office/officeart/2005/8/layout/chevron1"/>
    <dgm:cxn modelId="{557CADAB-7F40-4274-AC83-73D81ED71F20}" type="presParOf" srcId="{81F7B822-2C1F-4746-A839-0B4622D65143}" destId="{D127619D-8263-4099-BCB4-0193F8AB2B41}" srcOrd="3" destOrd="0" presId="urn:microsoft.com/office/officeart/2005/8/layout/chevron1"/>
    <dgm:cxn modelId="{762E0C3A-109F-48C1-A772-0F455AA9E46E}" type="presParOf" srcId="{81F7B822-2C1F-4746-A839-0B4622D65143}" destId="{5934A7E9-4F5E-4DD5-B0D8-0EF188BE8A84}" srcOrd="4" destOrd="0" presId="urn:microsoft.com/office/officeart/2005/8/layout/chevron1"/>
    <dgm:cxn modelId="{BAC45EFE-95BA-4EF5-96A2-AF0D7EE7A801}" type="presParOf" srcId="{81F7B822-2C1F-4746-A839-0B4622D65143}" destId="{804E4322-C4AA-4DF6-8456-96685D17D5B5}" srcOrd="5" destOrd="0" presId="urn:microsoft.com/office/officeart/2005/8/layout/chevron1"/>
    <dgm:cxn modelId="{91FCDC43-D3C9-4322-A642-99B3460F4456}" type="presParOf" srcId="{81F7B822-2C1F-4746-A839-0B4622D65143}" destId="{CBF8DE07-E981-4ECF-9990-891DB02417E8}" srcOrd="6" destOrd="0" presId="urn:microsoft.com/office/officeart/2005/8/layout/chevron1"/>
    <dgm:cxn modelId="{A6E593AA-3497-48CE-BFB7-666B294D6CE8}" type="presParOf" srcId="{81F7B822-2C1F-4746-A839-0B4622D65143}" destId="{8637FFC8-2F36-4012-8084-C8039E3523BA}" srcOrd="7" destOrd="0" presId="urn:microsoft.com/office/officeart/2005/8/layout/chevron1"/>
    <dgm:cxn modelId="{7566612C-9253-430A-BD07-CE520ED665B5}" type="presParOf" srcId="{81F7B822-2C1F-4746-A839-0B4622D65143}" destId="{6B15F01B-92BA-4383-A60F-8D79F090D7AA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12F93E-4C52-4FC2-9415-7528BA31F36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F2D314C-1998-4BF3-964D-2EEDAAF78767}">
      <dgm:prSet phldrT="[Text]" custT="1"/>
      <dgm:spPr>
        <a:solidFill>
          <a:srgbClr val="D2492A"/>
        </a:solidFill>
      </dgm:spPr>
      <dgm:t>
        <a:bodyPr/>
        <a:lstStyle/>
        <a:p>
          <a:r>
            <a:rPr lang="en-US" sz="1000" b="1" dirty="0" err="1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Upptäcka</a:t>
          </a:r>
          <a:r>
            <a:rPr lang="en-US" sz="10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n-US" sz="1000" b="1" dirty="0" err="1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och</a:t>
          </a:r>
          <a:r>
            <a:rPr lang="en-US" sz="10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n-US" sz="1000" b="1" dirty="0" err="1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beskriva</a:t>
          </a:r>
          <a:endParaRPr lang="en-US" sz="1000" b="1" dirty="0">
            <a:solidFill>
              <a:schemeClr val="bg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79AA75AB-5560-4CA7-8333-551545B832EF}" type="parTrans" cxnId="{AE5D6165-B571-4F51-B97C-776581CFDCC7}">
      <dgm:prSet/>
      <dgm:spPr/>
      <dgm:t>
        <a:bodyPr/>
        <a:lstStyle/>
        <a:p>
          <a:endParaRPr lang="en-US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E4F482CA-B1BF-4A65-9FF9-AD1B14459B4F}" type="sibTrans" cxnId="{AE5D6165-B571-4F51-B97C-776581CFDCC7}">
      <dgm:prSet/>
      <dgm:spPr/>
      <dgm:t>
        <a:bodyPr/>
        <a:lstStyle/>
        <a:p>
          <a:endParaRPr lang="en-US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5C34A18-4CEE-473A-920C-8EFAAB5670B6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1000" b="1" dirty="0" err="1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Utvärdera</a:t>
          </a:r>
          <a:endParaRPr lang="en-US" sz="1000" b="1" dirty="0">
            <a:solidFill>
              <a:schemeClr val="bg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C938B9FC-D59F-4314-B47C-64636392164F}" type="parTrans" cxnId="{4DCA2262-BB32-4E6E-BF0F-7386C4BA4547}">
      <dgm:prSet/>
      <dgm:spPr/>
      <dgm:t>
        <a:bodyPr/>
        <a:lstStyle/>
        <a:p>
          <a:endParaRPr lang="en-US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C2A79DF-7069-414F-92F5-D7A17EFCA063}" type="sibTrans" cxnId="{4DCA2262-BB32-4E6E-BF0F-7386C4BA4547}">
      <dgm:prSet/>
      <dgm:spPr/>
      <dgm:t>
        <a:bodyPr/>
        <a:lstStyle/>
        <a:p>
          <a:endParaRPr lang="en-US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F82B0AD-781F-431A-BA14-43CDEC11DB10}">
      <dgm:prSet phldrT="[Text]" custT="1"/>
      <dgm:spPr>
        <a:solidFill>
          <a:srgbClr val="D56280"/>
        </a:solidFill>
      </dgm:spPr>
      <dgm:t>
        <a:bodyPr/>
        <a:lstStyle/>
        <a:p>
          <a:r>
            <a:rPr lang="en-US" sz="900" b="1" dirty="0" err="1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Omedelbart</a:t>
          </a:r>
          <a:r>
            <a:rPr lang="en-US" sz="9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n-US" sz="900" b="1" dirty="0" err="1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agerande</a:t>
          </a:r>
          <a:endParaRPr lang="en-US" sz="900" b="1" dirty="0" smtClean="0">
            <a:solidFill>
              <a:schemeClr val="bg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BE499CC-F98B-43B8-BBED-434A2FC025E5}" type="parTrans" cxnId="{2B37B7E6-B094-4102-BE2D-E122991C181E}">
      <dgm:prSet/>
      <dgm:spPr/>
      <dgm:t>
        <a:bodyPr/>
        <a:lstStyle/>
        <a:p>
          <a:endParaRPr lang="en-US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76483CD-E590-42AE-AD39-702F3233BE77}" type="sibTrans" cxnId="{2B37B7E6-B094-4102-BE2D-E122991C181E}">
      <dgm:prSet/>
      <dgm:spPr/>
      <dgm:t>
        <a:bodyPr/>
        <a:lstStyle/>
        <a:p>
          <a:endParaRPr lang="en-US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9BC404B-D38C-4034-9572-96A125568C3E}">
      <dgm:prSet phldrT="[Text]"/>
      <dgm:spPr>
        <a:solidFill>
          <a:srgbClr val="DB9AA5"/>
        </a:solidFill>
      </dgm:spPr>
      <dgm:t>
        <a:bodyPr/>
        <a:lstStyle/>
        <a:p>
          <a:r>
            <a:rPr lang="en-US" b="1" dirty="0" err="1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Definiera</a:t>
          </a:r>
          <a:r>
            <a:rPr lang="en-US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n-US" b="1" dirty="0" err="1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orsak</a:t>
          </a:r>
          <a:endParaRPr lang="en-US" b="1" dirty="0" smtClean="0">
            <a:solidFill>
              <a:schemeClr val="bg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B9C7FBB-E35E-449D-8E2D-75EC3CF1D396}" type="parTrans" cxnId="{B128E4B0-F735-47C8-A1B9-C41FA52627F3}">
      <dgm:prSet/>
      <dgm:spPr/>
      <dgm:t>
        <a:bodyPr/>
        <a:lstStyle/>
        <a:p>
          <a:endParaRPr lang="en-US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D15A4D23-CFDC-40DE-A439-B55AA35ACF4E}" type="sibTrans" cxnId="{B128E4B0-F735-47C8-A1B9-C41FA52627F3}">
      <dgm:prSet/>
      <dgm:spPr/>
      <dgm:t>
        <a:bodyPr/>
        <a:lstStyle/>
        <a:p>
          <a:endParaRPr lang="en-US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9C22B3E-667C-43A9-A1E1-E4C2F89EC531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1000" b="1" dirty="0" err="1" smtClean="0">
              <a:solidFill>
                <a:schemeClr val="bg2">
                  <a:lumMod val="1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Korrigerande</a:t>
          </a:r>
          <a:r>
            <a:rPr lang="en-US" sz="1000" b="1" dirty="0" smtClean="0">
              <a:solidFill>
                <a:schemeClr val="bg2">
                  <a:lumMod val="1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n-US" sz="1000" b="1" dirty="0" err="1" smtClean="0">
              <a:solidFill>
                <a:schemeClr val="bg2">
                  <a:lumMod val="1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åtgärd</a:t>
          </a:r>
          <a:endParaRPr lang="en-US" sz="1000" b="1" dirty="0" smtClean="0">
            <a:solidFill>
              <a:schemeClr val="bg2">
                <a:lumMod val="10000"/>
              </a:schemeClr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BB7FB46-395F-493C-BFF8-4B9C400829AE}" type="parTrans" cxnId="{2909F279-BAD0-4B4D-9413-E05F361DFDD7}">
      <dgm:prSet/>
      <dgm:spPr/>
      <dgm:t>
        <a:bodyPr/>
        <a:lstStyle/>
        <a:p>
          <a:endParaRPr lang="en-US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6C7F111-9537-485E-8978-17D9E2B99719}" type="sibTrans" cxnId="{2909F279-BAD0-4B4D-9413-E05F361DFDD7}">
      <dgm:prSet/>
      <dgm:spPr/>
      <dgm:t>
        <a:bodyPr/>
        <a:lstStyle/>
        <a:p>
          <a:endParaRPr lang="en-US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C300BC3D-2AB8-4FEC-A213-78905DF0E6A4}">
      <dgm:prSet phldrT="[Text]" custT="1"/>
      <dgm:spPr>
        <a:solidFill>
          <a:srgbClr val="ECA563"/>
        </a:solidFill>
      </dgm:spPr>
      <dgm:t>
        <a:bodyPr/>
        <a:lstStyle/>
        <a:p>
          <a:r>
            <a:rPr lang="en-US" sz="1050" b="1" dirty="0" err="1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Uppföljning</a:t>
          </a:r>
          <a:endParaRPr lang="en-US" sz="1050" b="1" dirty="0" smtClean="0">
            <a:solidFill>
              <a:schemeClr val="bg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CDE2A564-6C3C-43E9-BF40-423E8C843F3E}" type="parTrans" cxnId="{3E879F0E-D6BC-4B6F-8CE1-F96CDEFC1F38}">
      <dgm:prSet/>
      <dgm:spPr/>
      <dgm:t>
        <a:bodyPr/>
        <a:lstStyle/>
        <a:p>
          <a:endParaRPr lang="en-US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79D5C3D-B79A-4EEF-9A30-0A5F95083A56}" type="sibTrans" cxnId="{3E879F0E-D6BC-4B6F-8CE1-F96CDEFC1F38}">
      <dgm:prSet/>
      <dgm:spPr/>
      <dgm:t>
        <a:bodyPr/>
        <a:lstStyle/>
        <a:p>
          <a:endParaRPr lang="en-US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43214C40-5CAA-443F-A9BD-55DAEB2CBB3D}">
      <dgm:prSet phldrT="[Text]"/>
      <dgm:spPr>
        <a:solidFill>
          <a:srgbClr val="C1DEAB"/>
        </a:solidFill>
      </dgm:spPr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Ta </a:t>
          </a:r>
          <a:r>
            <a:rPr lang="en-US" b="1" dirty="0" err="1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lärdom</a:t>
          </a:r>
          <a:r>
            <a:rPr lang="en-US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!</a:t>
          </a:r>
        </a:p>
      </dgm:t>
    </dgm:pt>
    <dgm:pt modelId="{4EDE9C3B-D0FF-480C-B073-D2C1BFE94B6C}" type="parTrans" cxnId="{42914554-E55E-4307-ADDA-CEF25EE997D5}">
      <dgm:prSet/>
      <dgm:spPr/>
      <dgm:t>
        <a:bodyPr/>
        <a:lstStyle/>
        <a:p>
          <a:endParaRPr lang="en-US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CCA28412-8F2D-4483-BB2C-1D798F91B629}" type="sibTrans" cxnId="{42914554-E55E-4307-ADDA-CEF25EE997D5}">
      <dgm:prSet/>
      <dgm:spPr/>
      <dgm:t>
        <a:bodyPr/>
        <a:lstStyle/>
        <a:p>
          <a:endParaRPr lang="en-US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1F7B822-2C1F-4746-A839-0B4622D65143}" type="pres">
      <dgm:prSet presAssocID="{1512F93E-4C52-4FC2-9415-7528BA31F36D}" presName="Name0" presStyleCnt="0">
        <dgm:presLayoutVars>
          <dgm:dir/>
          <dgm:animLvl val="lvl"/>
          <dgm:resizeHandles val="exact"/>
        </dgm:presLayoutVars>
      </dgm:prSet>
      <dgm:spPr/>
    </dgm:pt>
    <dgm:pt modelId="{65516191-55A8-4017-AB72-A448B9C07587}" type="pres">
      <dgm:prSet presAssocID="{2F2D314C-1998-4BF3-964D-2EEDAAF78767}" presName="parTxOnly" presStyleLbl="node1" presStyleIdx="0" presStyleCnt="7" custScaleX="116106" custScaleY="101788" custLinFactX="3674" custLinFactNeighborX="100000" custLinFactNeighborY="37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2C8AE7-3583-40AA-9095-B2453DD34A69}" type="pres">
      <dgm:prSet presAssocID="{E4F482CA-B1BF-4A65-9FF9-AD1B14459B4F}" presName="parTxOnlySpace" presStyleCnt="0"/>
      <dgm:spPr/>
    </dgm:pt>
    <dgm:pt modelId="{32932DC0-3D6E-49D2-B536-B0A27522514A}" type="pres">
      <dgm:prSet presAssocID="{85C34A18-4CEE-473A-920C-8EFAAB5670B6}" presName="parTxOnly" presStyleLbl="node1" presStyleIdx="1" presStyleCnt="7" custScaleX="1400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27619D-8263-4099-BCB4-0193F8AB2B41}" type="pres">
      <dgm:prSet presAssocID="{6C2A79DF-7069-414F-92F5-D7A17EFCA063}" presName="parTxOnlySpace" presStyleCnt="0"/>
      <dgm:spPr/>
    </dgm:pt>
    <dgm:pt modelId="{5934A7E9-4F5E-4DD5-B0D8-0EF188BE8A84}" type="pres">
      <dgm:prSet presAssocID="{3F82B0AD-781F-431A-BA14-43CDEC11DB10}" presName="parTxOnly" presStyleLbl="node1" presStyleIdx="2" presStyleCnt="7" custScaleX="1408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4E4322-C4AA-4DF6-8456-96685D17D5B5}" type="pres">
      <dgm:prSet presAssocID="{276483CD-E590-42AE-AD39-702F3233BE77}" presName="parTxOnlySpace" presStyleCnt="0"/>
      <dgm:spPr/>
    </dgm:pt>
    <dgm:pt modelId="{53620D01-BEA8-4951-8B39-4A59A9C7AA57}" type="pres">
      <dgm:prSet presAssocID="{69BC404B-D38C-4034-9572-96A125568C3E}" presName="parTxOnly" presStyleLbl="node1" presStyleIdx="3" presStyleCnt="7" custScaleX="1292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099370-60B0-4664-BDE1-2743D891AB1C}" type="pres">
      <dgm:prSet presAssocID="{D15A4D23-CFDC-40DE-A439-B55AA35ACF4E}" presName="parTxOnlySpace" presStyleCnt="0"/>
      <dgm:spPr/>
    </dgm:pt>
    <dgm:pt modelId="{8A5B24A3-1C6B-46E6-ACDF-59D80F10AA7D}" type="pres">
      <dgm:prSet presAssocID="{19C22B3E-667C-43A9-A1E1-E4C2F89EC531}" presName="parTxOnly" presStyleLbl="node1" presStyleIdx="4" presStyleCnt="7" custScaleX="1417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A8B7CB-F450-459C-B03B-AFCA11D317CE}" type="pres">
      <dgm:prSet presAssocID="{26C7F111-9537-485E-8978-17D9E2B99719}" presName="parTxOnlySpace" presStyleCnt="0"/>
      <dgm:spPr/>
    </dgm:pt>
    <dgm:pt modelId="{FF8EB4C5-2C7F-4E9C-8171-E4CCBBE27D4A}" type="pres">
      <dgm:prSet presAssocID="{C300BC3D-2AB8-4FEC-A213-78905DF0E6A4}" presName="parTxOnly" presStyleLbl="node1" presStyleIdx="5" presStyleCnt="7" custScaleX="1387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0B121C-373B-42CD-995E-619C0FBF96B9}" type="pres">
      <dgm:prSet presAssocID="{279D5C3D-B79A-4EEF-9A30-0A5F95083A56}" presName="parTxOnlySpace" presStyleCnt="0"/>
      <dgm:spPr/>
    </dgm:pt>
    <dgm:pt modelId="{CBF8DE07-E981-4ECF-9990-891DB02417E8}" type="pres">
      <dgm:prSet presAssocID="{43214C40-5CAA-443F-A9BD-55DAEB2CBB3D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5D6165-B571-4F51-B97C-776581CFDCC7}" srcId="{1512F93E-4C52-4FC2-9415-7528BA31F36D}" destId="{2F2D314C-1998-4BF3-964D-2EEDAAF78767}" srcOrd="0" destOrd="0" parTransId="{79AA75AB-5560-4CA7-8333-551545B832EF}" sibTransId="{E4F482CA-B1BF-4A65-9FF9-AD1B14459B4F}"/>
    <dgm:cxn modelId="{4DCA2262-BB32-4E6E-BF0F-7386C4BA4547}" srcId="{1512F93E-4C52-4FC2-9415-7528BA31F36D}" destId="{85C34A18-4CEE-473A-920C-8EFAAB5670B6}" srcOrd="1" destOrd="0" parTransId="{C938B9FC-D59F-4314-B47C-64636392164F}" sibTransId="{6C2A79DF-7069-414F-92F5-D7A17EFCA063}"/>
    <dgm:cxn modelId="{B128E4B0-F735-47C8-A1B9-C41FA52627F3}" srcId="{1512F93E-4C52-4FC2-9415-7528BA31F36D}" destId="{69BC404B-D38C-4034-9572-96A125568C3E}" srcOrd="3" destOrd="0" parTransId="{8B9C7FBB-E35E-449D-8E2D-75EC3CF1D396}" sibTransId="{D15A4D23-CFDC-40DE-A439-B55AA35ACF4E}"/>
    <dgm:cxn modelId="{87E0B805-58C9-41C9-9E7B-51C139A42CBE}" type="presOf" srcId="{43214C40-5CAA-443F-A9BD-55DAEB2CBB3D}" destId="{CBF8DE07-E981-4ECF-9990-891DB02417E8}" srcOrd="0" destOrd="0" presId="urn:microsoft.com/office/officeart/2005/8/layout/chevron1"/>
    <dgm:cxn modelId="{17714CC7-5A1B-4635-B699-4CF1DC003525}" type="presOf" srcId="{3F82B0AD-781F-431A-BA14-43CDEC11DB10}" destId="{5934A7E9-4F5E-4DD5-B0D8-0EF188BE8A84}" srcOrd="0" destOrd="0" presId="urn:microsoft.com/office/officeart/2005/8/layout/chevron1"/>
    <dgm:cxn modelId="{373A45EA-9F17-449B-B32F-DF4CF860DB18}" type="presOf" srcId="{85C34A18-4CEE-473A-920C-8EFAAB5670B6}" destId="{32932DC0-3D6E-49D2-B536-B0A27522514A}" srcOrd="0" destOrd="0" presId="urn:microsoft.com/office/officeart/2005/8/layout/chevron1"/>
    <dgm:cxn modelId="{90538F0E-60AE-450C-85D7-B05CECF720E8}" type="presOf" srcId="{2F2D314C-1998-4BF3-964D-2EEDAAF78767}" destId="{65516191-55A8-4017-AB72-A448B9C07587}" srcOrd="0" destOrd="0" presId="urn:microsoft.com/office/officeart/2005/8/layout/chevron1"/>
    <dgm:cxn modelId="{F2321E3C-BE9E-4810-9B40-65AEAFCD926B}" type="presOf" srcId="{C300BC3D-2AB8-4FEC-A213-78905DF0E6A4}" destId="{FF8EB4C5-2C7F-4E9C-8171-E4CCBBE27D4A}" srcOrd="0" destOrd="0" presId="urn:microsoft.com/office/officeart/2005/8/layout/chevron1"/>
    <dgm:cxn modelId="{FE078742-62AF-4BB6-B802-2CDC4A3387F8}" type="presOf" srcId="{19C22B3E-667C-43A9-A1E1-E4C2F89EC531}" destId="{8A5B24A3-1C6B-46E6-ACDF-59D80F10AA7D}" srcOrd="0" destOrd="0" presId="urn:microsoft.com/office/officeart/2005/8/layout/chevron1"/>
    <dgm:cxn modelId="{8E073C34-9A19-41A3-B793-D75AA20F390B}" type="presOf" srcId="{69BC404B-D38C-4034-9572-96A125568C3E}" destId="{53620D01-BEA8-4951-8B39-4A59A9C7AA57}" srcOrd="0" destOrd="0" presId="urn:microsoft.com/office/officeart/2005/8/layout/chevron1"/>
    <dgm:cxn modelId="{2909F279-BAD0-4B4D-9413-E05F361DFDD7}" srcId="{1512F93E-4C52-4FC2-9415-7528BA31F36D}" destId="{19C22B3E-667C-43A9-A1E1-E4C2F89EC531}" srcOrd="4" destOrd="0" parTransId="{3BB7FB46-395F-493C-BFF8-4B9C400829AE}" sibTransId="{26C7F111-9537-485E-8978-17D9E2B99719}"/>
    <dgm:cxn modelId="{6172D205-B1AA-4D6E-B744-A3E27044666B}" type="presOf" srcId="{1512F93E-4C52-4FC2-9415-7528BA31F36D}" destId="{81F7B822-2C1F-4746-A839-0B4622D65143}" srcOrd="0" destOrd="0" presId="urn:microsoft.com/office/officeart/2005/8/layout/chevron1"/>
    <dgm:cxn modelId="{3E879F0E-D6BC-4B6F-8CE1-F96CDEFC1F38}" srcId="{1512F93E-4C52-4FC2-9415-7528BA31F36D}" destId="{C300BC3D-2AB8-4FEC-A213-78905DF0E6A4}" srcOrd="5" destOrd="0" parTransId="{CDE2A564-6C3C-43E9-BF40-423E8C843F3E}" sibTransId="{279D5C3D-B79A-4EEF-9A30-0A5F95083A56}"/>
    <dgm:cxn modelId="{42914554-E55E-4307-ADDA-CEF25EE997D5}" srcId="{1512F93E-4C52-4FC2-9415-7528BA31F36D}" destId="{43214C40-5CAA-443F-A9BD-55DAEB2CBB3D}" srcOrd="6" destOrd="0" parTransId="{4EDE9C3B-D0FF-480C-B073-D2C1BFE94B6C}" sibTransId="{CCA28412-8F2D-4483-BB2C-1D798F91B629}"/>
    <dgm:cxn modelId="{2B37B7E6-B094-4102-BE2D-E122991C181E}" srcId="{1512F93E-4C52-4FC2-9415-7528BA31F36D}" destId="{3F82B0AD-781F-431A-BA14-43CDEC11DB10}" srcOrd="2" destOrd="0" parTransId="{FBE499CC-F98B-43B8-BBED-434A2FC025E5}" sibTransId="{276483CD-E590-42AE-AD39-702F3233BE77}"/>
    <dgm:cxn modelId="{862C2DAD-3AB2-4A56-A087-0DB713CC931E}" type="presParOf" srcId="{81F7B822-2C1F-4746-A839-0B4622D65143}" destId="{65516191-55A8-4017-AB72-A448B9C07587}" srcOrd="0" destOrd="0" presId="urn:microsoft.com/office/officeart/2005/8/layout/chevron1"/>
    <dgm:cxn modelId="{C89A281C-4CE1-45BE-A533-45E48A25C15F}" type="presParOf" srcId="{81F7B822-2C1F-4746-A839-0B4622D65143}" destId="{FC2C8AE7-3583-40AA-9095-B2453DD34A69}" srcOrd="1" destOrd="0" presId="urn:microsoft.com/office/officeart/2005/8/layout/chevron1"/>
    <dgm:cxn modelId="{8F04A634-9B2D-47FB-B55A-7C7234BCC795}" type="presParOf" srcId="{81F7B822-2C1F-4746-A839-0B4622D65143}" destId="{32932DC0-3D6E-49D2-B536-B0A27522514A}" srcOrd="2" destOrd="0" presId="urn:microsoft.com/office/officeart/2005/8/layout/chevron1"/>
    <dgm:cxn modelId="{142C2A64-A505-43A6-95F2-DDB8902EB68A}" type="presParOf" srcId="{81F7B822-2C1F-4746-A839-0B4622D65143}" destId="{D127619D-8263-4099-BCB4-0193F8AB2B41}" srcOrd="3" destOrd="0" presId="urn:microsoft.com/office/officeart/2005/8/layout/chevron1"/>
    <dgm:cxn modelId="{1A0284DE-B5F2-4445-B71B-082DB0CF30E5}" type="presParOf" srcId="{81F7B822-2C1F-4746-A839-0B4622D65143}" destId="{5934A7E9-4F5E-4DD5-B0D8-0EF188BE8A84}" srcOrd="4" destOrd="0" presId="urn:microsoft.com/office/officeart/2005/8/layout/chevron1"/>
    <dgm:cxn modelId="{447C3C71-7954-4699-B671-3B26872E451C}" type="presParOf" srcId="{81F7B822-2C1F-4746-A839-0B4622D65143}" destId="{804E4322-C4AA-4DF6-8456-96685D17D5B5}" srcOrd="5" destOrd="0" presId="urn:microsoft.com/office/officeart/2005/8/layout/chevron1"/>
    <dgm:cxn modelId="{117D062E-49AB-471F-A498-4AC832093209}" type="presParOf" srcId="{81F7B822-2C1F-4746-A839-0B4622D65143}" destId="{53620D01-BEA8-4951-8B39-4A59A9C7AA57}" srcOrd="6" destOrd="0" presId="urn:microsoft.com/office/officeart/2005/8/layout/chevron1"/>
    <dgm:cxn modelId="{216FB84E-8AD1-411A-9265-A522E0378C6C}" type="presParOf" srcId="{81F7B822-2C1F-4746-A839-0B4622D65143}" destId="{DB099370-60B0-4664-BDE1-2743D891AB1C}" srcOrd="7" destOrd="0" presId="urn:microsoft.com/office/officeart/2005/8/layout/chevron1"/>
    <dgm:cxn modelId="{E6465294-F575-4D68-A892-9BDBA6FBC32C}" type="presParOf" srcId="{81F7B822-2C1F-4746-A839-0B4622D65143}" destId="{8A5B24A3-1C6B-46E6-ACDF-59D80F10AA7D}" srcOrd="8" destOrd="0" presId="urn:microsoft.com/office/officeart/2005/8/layout/chevron1"/>
    <dgm:cxn modelId="{149B4A0F-D188-4A4D-87C3-22C8ACE1E86A}" type="presParOf" srcId="{81F7B822-2C1F-4746-A839-0B4622D65143}" destId="{75A8B7CB-F450-459C-B03B-AFCA11D317CE}" srcOrd="9" destOrd="0" presId="urn:microsoft.com/office/officeart/2005/8/layout/chevron1"/>
    <dgm:cxn modelId="{9DCE3B4D-F67B-4A36-8863-711089077C1E}" type="presParOf" srcId="{81F7B822-2C1F-4746-A839-0B4622D65143}" destId="{FF8EB4C5-2C7F-4E9C-8171-E4CCBBE27D4A}" srcOrd="10" destOrd="0" presId="urn:microsoft.com/office/officeart/2005/8/layout/chevron1"/>
    <dgm:cxn modelId="{8EAEE841-717F-4B64-B14E-B0448C031F8E}" type="presParOf" srcId="{81F7B822-2C1F-4746-A839-0B4622D65143}" destId="{1B0B121C-373B-42CD-995E-619C0FBF96B9}" srcOrd="11" destOrd="0" presId="urn:microsoft.com/office/officeart/2005/8/layout/chevron1"/>
    <dgm:cxn modelId="{9D00CE6A-7B9C-42A0-B3ED-9A9B643BA130}" type="presParOf" srcId="{81F7B822-2C1F-4746-A839-0B4622D65143}" destId="{CBF8DE07-E981-4ECF-9990-891DB02417E8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16191-55A8-4017-AB72-A448B9C07587}">
      <dsp:nvSpPr>
        <dsp:cNvPr id="0" name=""/>
        <dsp:cNvSpPr/>
      </dsp:nvSpPr>
      <dsp:spPr>
        <a:xfrm>
          <a:off x="1804242" y="1188990"/>
          <a:ext cx="2132256" cy="734450"/>
        </a:xfrm>
        <a:prstGeom prst="chevron">
          <a:avLst/>
        </a:prstGeom>
        <a:solidFill>
          <a:srgbClr val="54AC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Produktutveckling</a:t>
          </a:r>
          <a:endParaRPr lang="en-US" sz="1100" kern="120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2171467" y="1188990"/>
        <a:ext cx="1397806" cy="734450"/>
      </dsp:txXfrm>
    </dsp:sp>
    <dsp:sp modelId="{32932DC0-3D6E-49D2-B536-B0A27522514A}">
      <dsp:nvSpPr>
        <dsp:cNvPr id="0" name=""/>
        <dsp:cNvSpPr/>
      </dsp:nvSpPr>
      <dsp:spPr>
        <a:xfrm>
          <a:off x="5180236" y="1196371"/>
          <a:ext cx="1836126" cy="734450"/>
        </a:xfrm>
        <a:prstGeom prst="chevron">
          <a:avLst/>
        </a:prstGeom>
        <a:solidFill>
          <a:srgbClr val="A3D09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Produktion</a:t>
          </a:r>
          <a:endParaRPr lang="en-US" sz="1400" kern="120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5547461" y="1196371"/>
        <a:ext cx="1101676" cy="734450"/>
      </dsp:txXfrm>
    </dsp:sp>
    <dsp:sp modelId="{5934A7E9-4F5E-4DD5-B0D8-0EF188BE8A84}">
      <dsp:nvSpPr>
        <dsp:cNvPr id="0" name=""/>
        <dsp:cNvSpPr/>
      </dsp:nvSpPr>
      <dsp:spPr>
        <a:xfrm>
          <a:off x="3596066" y="1196371"/>
          <a:ext cx="1836126" cy="734450"/>
        </a:xfrm>
        <a:prstGeom prst="chevron">
          <a:avLst/>
        </a:prstGeom>
        <a:solidFill>
          <a:srgbClr val="6EB6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Verifiera</a:t>
          </a:r>
          <a:r>
            <a:rPr lang="en-US" sz="1400" kern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compliance</a:t>
          </a:r>
        </a:p>
      </dsp:txBody>
      <dsp:txXfrm>
        <a:off x="3963291" y="1196371"/>
        <a:ext cx="1101676" cy="734450"/>
      </dsp:txXfrm>
    </dsp:sp>
    <dsp:sp modelId="{CBF8DE07-E981-4ECF-9990-891DB02417E8}">
      <dsp:nvSpPr>
        <dsp:cNvPr id="0" name=""/>
        <dsp:cNvSpPr/>
      </dsp:nvSpPr>
      <dsp:spPr>
        <a:xfrm>
          <a:off x="6764427" y="1220471"/>
          <a:ext cx="1836126" cy="734450"/>
        </a:xfrm>
        <a:prstGeom prst="chevron">
          <a:avLst/>
        </a:prstGeom>
        <a:solidFill>
          <a:srgbClr val="C1DEA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Ta </a:t>
          </a:r>
          <a:r>
            <a:rPr lang="en-US" sz="1400" kern="1200" dirty="0" err="1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lärdom</a:t>
          </a:r>
          <a:r>
            <a:rPr lang="en-US" sz="1400" kern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!</a:t>
          </a:r>
        </a:p>
      </dsp:txBody>
      <dsp:txXfrm>
        <a:off x="7131652" y="1220471"/>
        <a:ext cx="1101676" cy="734450"/>
      </dsp:txXfrm>
    </dsp:sp>
    <dsp:sp modelId="{6B15F01B-92BA-4383-A60F-8D79F090D7AA}">
      <dsp:nvSpPr>
        <dsp:cNvPr id="0" name=""/>
        <dsp:cNvSpPr/>
      </dsp:nvSpPr>
      <dsp:spPr>
        <a:xfrm>
          <a:off x="396135" y="1188990"/>
          <a:ext cx="1836126" cy="734450"/>
        </a:xfrm>
        <a:prstGeom prst="chevron">
          <a:avLst/>
        </a:prstGeom>
        <a:solidFill>
          <a:srgbClr val="1B9A3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Definiera</a:t>
          </a:r>
          <a:r>
            <a:rPr lang="en-US" sz="1400" kern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n-US" sz="1400" kern="1200" dirty="0" err="1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krav</a:t>
          </a:r>
          <a:endParaRPr lang="en-US" sz="1400" kern="1200" dirty="0" smtClean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763360" y="1188990"/>
        <a:ext cx="1101676" cy="7344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16191-55A8-4017-AB72-A448B9C07587}">
      <dsp:nvSpPr>
        <dsp:cNvPr id="0" name=""/>
        <dsp:cNvSpPr/>
      </dsp:nvSpPr>
      <dsp:spPr>
        <a:xfrm>
          <a:off x="150352" y="1116903"/>
          <a:ext cx="1253220" cy="439470"/>
        </a:xfrm>
        <a:prstGeom prst="chevron">
          <a:avLst/>
        </a:prstGeom>
        <a:solidFill>
          <a:srgbClr val="D2492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err="1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Upptäcka</a:t>
          </a:r>
          <a:r>
            <a:rPr lang="en-US" sz="1000" b="1" kern="12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n-US" sz="1000" b="1" kern="1200" dirty="0" err="1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och</a:t>
          </a:r>
          <a:r>
            <a:rPr lang="en-US" sz="1000" b="1" kern="12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n-US" sz="1000" b="1" kern="1200" dirty="0" err="1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beskriva</a:t>
          </a:r>
          <a:endParaRPr lang="en-US" sz="1000" b="1" kern="1200" dirty="0">
            <a:solidFill>
              <a:schemeClr val="bg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370087" y="1116903"/>
        <a:ext cx="813750" cy="439470"/>
      </dsp:txXfrm>
    </dsp:sp>
    <dsp:sp modelId="{32932DC0-3D6E-49D2-B536-B0A27522514A}">
      <dsp:nvSpPr>
        <dsp:cNvPr id="0" name=""/>
        <dsp:cNvSpPr/>
      </dsp:nvSpPr>
      <dsp:spPr>
        <a:xfrm>
          <a:off x="1148041" y="1104624"/>
          <a:ext cx="1511460" cy="431750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err="1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Utvärdera</a:t>
          </a:r>
          <a:endParaRPr lang="en-US" sz="1000" b="1" kern="1200" dirty="0">
            <a:solidFill>
              <a:schemeClr val="bg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1363916" y="1104624"/>
        <a:ext cx="1079710" cy="431750"/>
      </dsp:txXfrm>
    </dsp:sp>
    <dsp:sp modelId="{5934A7E9-4F5E-4DD5-B0D8-0EF188BE8A84}">
      <dsp:nvSpPr>
        <dsp:cNvPr id="0" name=""/>
        <dsp:cNvSpPr/>
      </dsp:nvSpPr>
      <dsp:spPr>
        <a:xfrm>
          <a:off x="2551564" y="1104624"/>
          <a:ext cx="1519923" cy="431750"/>
        </a:xfrm>
        <a:prstGeom prst="chevron">
          <a:avLst/>
        </a:prstGeom>
        <a:solidFill>
          <a:srgbClr val="D562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err="1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Omedelbart</a:t>
          </a:r>
          <a:r>
            <a:rPr lang="en-US" sz="900" b="1" kern="12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n-US" sz="900" b="1" kern="1200" dirty="0" err="1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agerande</a:t>
          </a:r>
          <a:endParaRPr lang="en-US" sz="900" b="1" kern="1200" dirty="0" smtClean="0">
            <a:solidFill>
              <a:schemeClr val="bg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2767439" y="1104624"/>
        <a:ext cx="1088173" cy="431750"/>
      </dsp:txXfrm>
    </dsp:sp>
    <dsp:sp modelId="{53620D01-BEA8-4951-8B39-4A59A9C7AA57}">
      <dsp:nvSpPr>
        <dsp:cNvPr id="0" name=""/>
        <dsp:cNvSpPr/>
      </dsp:nvSpPr>
      <dsp:spPr>
        <a:xfrm>
          <a:off x="3963550" y="1104624"/>
          <a:ext cx="1394683" cy="431750"/>
        </a:xfrm>
        <a:prstGeom prst="chevron">
          <a:avLst/>
        </a:prstGeom>
        <a:solidFill>
          <a:srgbClr val="DB9AA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err="1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Definiera</a:t>
          </a:r>
          <a:r>
            <a:rPr lang="en-US" sz="1000" b="1" kern="12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n-US" sz="1000" b="1" kern="1200" dirty="0" err="1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orsak</a:t>
          </a:r>
          <a:endParaRPr lang="en-US" sz="1000" b="1" kern="1200" dirty="0" smtClean="0">
            <a:solidFill>
              <a:schemeClr val="bg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4179425" y="1104624"/>
        <a:ext cx="962933" cy="431750"/>
      </dsp:txXfrm>
    </dsp:sp>
    <dsp:sp modelId="{8A5B24A3-1C6B-46E6-ACDF-59D80F10AA7D}">
      <dsp:nvSpPr>
        <dsp:cNvPr id="0" name=""/>
        <dsp:cNvSpPr/>
      </dsp:nvSpPr>
      <dsp:spPr>
        <a:xfrm>
          <a:off x="5250296" y="1104624"/>
          <a:ext cx="1530069" cy="431750"/>
        </a:xfrm>
        <a:prstGeom prst="chevron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err="1" smtClean="0">
              <a:solidFill>
                <a:schemeClr val="bg2">
                  <a:lumMod val="1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Korrigerande</a:t>
          </a:r>
          <a:r>
            <a:rPr lang="en-US" sz="1000" b="1" kern="1200" dirty="0" smtClean="0">
              <a:solidFill>
                <a:schemeClr val="bg2">
                  <a:lumMod val="1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n-US" sz="1000" b="1" kern="1200" dirty="0" err="1" smtClean="0">
              <a:solidFill>
                <a:schemeClr val="bg2">
                  <a:lumMod val="1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åtgärd</a:t>
          </a:r>
          <a:endParaRPr lang="en-US" sz="1000" b="1" kern="1200" dirty="0" smtClean="0">
            <a:solidFill>
              <a:schemeClr val="bg2">
                <a:lumMod val="10000"/>
              </a:schemeClr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5466171" y="1104624"/>
        <a:ext cx="1098319" cy="431750"/>
      </dsp:txXfrm>
    </dsp:sp>
    <dsp:sp modelId="{FF8EB4C5-2C7F-4E9C-8171-E4CCBBE27D4A}">
      <dsp:nvSpPr>
        <dsp:cNvPr id="0" name=""/>
        <dsp:cNvSpPr/>
      </dsp:nvSpPr>
      <dsp:spPr>
        <a:xfrm>
          <a:off x="6672427" y="1104624"/>
          <a:ext cx="1497375" cy="431750"/>
        </a:xfrm>
        <a:prstGeom prst="chevron">
          <a:avLst/>
        </a:prstGeom>
        <a:solidFill>
          <a:srgbClr val="ECA56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err="1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Uppföljning</a:t>
          </a:r>
          <a:endParaRPr lang="en-US" sz="1050" b="1" kern="1200" dirty="0" smtClean="0">
            <a:solidFill>
              <a:schemeClr val="bg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6888302" y="1104624"/>
        <a:ext cx="1065625" cy="431750"/>
      </dsp:txXfrm>
    </dsp:sp>
    <dsp:sp modelId="{CBF8DE07-E981-4ECF-9990-891DB02417E8}">
      <dsp:nvSpPr>
        <dsp:cNvPr id="0" name=""/>
        <dsp:cNvSpPr/>
      </dsp:nvSpPr>
      <dsp:spPr>
        <a:xfrm>
          <a:off x="8061865" y="1104624"/>
          <a:ext cx="1079375" cy="431750"/>
        </a:xfrm>
        <a:prstGeom prst="chevron">
          <a:avLst/>
        </a:prstGeom>
        <a:solidFill>
          <a:srgbClr val="C1DEA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Ta </a:t>
          </a:r>
          <a:r>
            <a:rPr lang="en-US" sz="1000" b="1" kern="1200" dirty="0" err="1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lärdom</a:t>
          </a:r>
          <a:r>
            <a:rPr lang="en-US" sz="1000" b="1" kern="12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!</a:t>
          </a:r>
        </a:p>
      </dsp:txBody>
      <dsp:txXfrm>
        <a:off x="8277740" y="1104624"/>
        <a:ext cx="647625" cy="431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A9E647-4770-4E53-A19E-647AE451FBC7}" type="datetime1">
              <a:rPr lang="sv-SE"/>
              <a:pPr/>
              <a:t>2016-09-01</a:t>
            </a:fld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DA0CD68-6DD4-4020-9EDA-08B41018CD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44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43EC892-19F7-46CC-BAF1-6DD01D2318C1}" type="datetime1">
              <a:rPr lang="sv-SE"/>
              <a:pPr/>
              <a:t>2016-09-01</a:t>
            </a:fld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9E75F30-B79E-4AA1-904E-91B0DDD149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2006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43EC892-19F7-46CC-BAF1-6DD01D2318C1}" type="datetime1">
              <a:rPr lang="sv-SE" smtClean="0"/>
              <a:pPr/>
              <a:t>2016-09-01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E75F30-B79E-4AA1-904E-91B0DDD1495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CE1051-9CB0-484D-BBAA-2A9348D4EBB0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b="0" dirty="0">
              <a:solidFill>
                <a:schemeClr val="bg1"/>
              </a:solidFill>
              <a:latin typeface="IKEA Serif Italic" pitchFamily="1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>
              <a:ea typeface="ＭＳ Ｐゴシック" pitchFamily="34" charset="-128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B19AB5-5EFC-44A8-8BDB-9116D6D9FA3B}" type="slidenum">
              <a:rPr lang="nl-NL" smtClean="0">
                <a:latin typeface="Arial" pitchFamily="34" charset="0"/>
                <a:ea typeface="ＭＳ Ｐゴシック" pitchFamily="34" charset="-128"/>
              </a:rPr>
              <a:pPr>
                <a:defRPr/>
              </a:pPr>
              <a:t>3</a:t>
            </a:fld>
            <a:endParaRPr lang="nl-NL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5BDF9-0672-41D8-810F-7384FE248D8F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CE1051-9CB0-484D-BBAA-2A9348D4EBB0}" type="slidenum">
              <a:rPr lang="en-GB" smtClean="0"/>
              <a:pPr/>
              <a:t>5</a:t>
            </a:fld>
            <a:endParaRPr lang="en-GB" dirty="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8A10D3-666F-4F3E-B2C5-737DEFC61AB8}" type="slidenum">
              <a:rPr lang="en-GB" smtClean="0">
                <a:latin typeface="Arial" pitchFamily="34" charset="0"/>
                <a:ea typeface="ＭＳ Ｐゴシック" pitchFamily="34" charset="-128"/>
              </a:rPr>
              <a:pPr>
                <a:defRPr/>
              </a:pPr>
              <a:t>6</a:t>
            </a:fld>
            <a:endParaRPr lang="en-GB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43EC892-19F7-46CC-BAF1-6DD01D2318C1}" type="datetime1">
              <a:rPr lang="sv-SE" smtClean="0"/>
              <a:pPr/>
              <a:t>2016-09-01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E75F30-B79E-4AA1-904E-91B0DDD1495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5BDF9-0672-41D8-810F-7384FE248D8F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/>
              <a:t>Title in IKEA Sans Heavy 44 pt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r>
              <a:rPr lang="en-US"/>
              <a:t>Subtitle in IKEA Sans 32 pt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AD35A12-23EE-4F63-A58C-4FD05BA6877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5125" name="Picture 5" descr="gulblå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5711825"/>
            <a:ext cx="2514600" cy="11461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CDBC68-29DE-4480-9CBF-CB381294BCA5}" type="datetime5">
              <a:rPr lang="en-GB" smtClean="0"/>
              <a:pPr/>
              <a:t>1-Sep-16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[IKEA Business Unit/Topic name]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4F164-63F9-48D8-A0EA-DAC0B69FC7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BDF4E1-DD01-46E9-889F-FD544D2CBC18}" type="datetime5">
              <a:rPr lang="en-GB" smtClean="0"/>
              <a:pPr/>
              <a:t>1-Sep-16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[IKEA Business Unit/Topic name]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F42A1-7AFE-416F-94C8-D4C9FD71FD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B396E9-91ED-45FE-B792-8FDF32BDEBAF}" type="datetime5">
              <a:rPr lang="en-GB" smtClean="0"/>
              <a:pPr/>
              <a:t>1-Sep-16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[IKEA Business Unit/Topic name]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7643E9-97AA-42DC-808C-BDD8DCB21C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C3B247-7F3F-40A9-87FD-DC77A1460B2D}" type="datetime5">
              <a:rPr lang="en-GB" smtClean="0"/>
              <a:pPr/>
              <a:t>1-Sep-16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[IKEA Business Unit/Topic name]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6B4A0-7BD9-47C2-AF22-E7DE07CFCD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D04BBC-C1D9-4324-BA3A-E05606706BCD}" type="datetime5">
              <a:rPr lang="en-GB" smtClean="0"/>
              <a:pPr/>
              <a:t>1-Sep-16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[IKEA Business Unit/Topic name]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F9C9C-4A9E-4564-8C8C-8C5DB264D2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9E38C3-A696-445C-A9F4-10968EE1A869}" type="datetime5">
              <a:rPr lang="en-GB" smtClean="0"/>
              <a:pPr/>
              <a:t>1-Sep-16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[IKEA Business Unit/Topic name]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52C03-7C6E-4359-8578-0224567E96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1BFA22-630D-4727-B961-C65319C88366}" type="datetime5">
              <a:rPr lang="en-GB" smtClean="0"/>
              <a:pPr/>
              <a:t>1-Sep-16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[IKEA Business Unit/Topic name]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A0F60-F6BE-49CE-9601-FCC0765EA2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A9710F-2DD7-4887-A828-F3DB7B27A146}" type="datetime5">
              <a:rPr lang="en-GB" smtClean="0"/>
              <a:pPr/>
              <a:t>1-Sep-16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[IKEA Business Unit/Topic name]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1D40B-7E68-4AA1-AA95-9E5C97C57E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7464E3-9CDC-4E24-A699-3A39CB07D100}" type="datetime5">
              <a:rPr lang="en-GB" smtClean="0"/>
              <a:pPr/>
              <a:t>1-Sep-16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[IKEA Business Unit/Topic name]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E6BA0-1957-445E-A0B9-B715BD4A5C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386CC5-E2A5-4AEF-B76A-21585D701F18}" type="datetime5">
              <a:rPr lang="en-GB" smtClean="0"/>
              <a:pPr/>
              <a:t>1-Sep-16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[IKEA Business Unit/Topic name]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0E86E7-9CBC-47FE-9BBA-2524C2EF6E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Headline in IKEA Sans Heavy 40 pt.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copy in IKEA Sans Regular 32 pt.</a:t>
            </a:r>
          </a:p>
          <a:p>
            <a:pPr lvl="1"/>
            <a:r>
              <a:rPr lang="en-US" smtClean="0"/>
              <a:t>Second level in IKEA Sans Regular 24 pt.</a:t>
            </a:r>
          </a:p>
          <a:p>
            <a:pPr lvl="2"/>
            <a:r>
              <a:rPr lang="sv-SE" smtClean="0"/>
              <a:t>Third level in IKEA Sans Regular 20 pt.</a:t>
            </a:r>
          </a:p>
          <a:p>
            <a:pPr lvl="3"/>
            <a:r>
              <a:rPr lang="sv-SE" smtClean="0"/>
              <a:t>Fourth level in 20 pt</a:t>
            </a:r>
          </a:p>
          <a:p>
            <a:pPr lvl="4"/>
            <a:r>
              <a:rPr lang="sv-SE" smtClean="0"/>
              <a:t>Fith level in 20 pt</a:t>
            </a:r>
            <a:endParaRPr lang="en-US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08625" y="6453188"/>
            <a:ext cx="31242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fld id="{D97C2205-5306-4649-8D53-57CD7109255C}" type="datetime5">
              <a:rPr lang="en-GB" smtClean="0"/>
              <a:pPr/>
              <a:t>1-Sep-16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453188"/>
            <a:ext cx="30241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/>
              <a:t>[IKEA Business Unit/Topic name] 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11563" y="6453188"/>
            <a:ext cx="17526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fld id="{FEB58FC1-3FB2-4514-B2EF-92F5E6CEA6B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103" name="Picture 7" descr="gulblå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12088" y="6308725"/>
            <a:ext cx="1146175" cy="5207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IKEA Sans Heavy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IKEA Sans Heavy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IKEA Sans Heavy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IKEA Sans Heavy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IKEA Sans Heavy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IKEA Sans Heavy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IKEA Sans Heavy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IKEA Sans Heavy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Arial Black" pitchFamily="34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Times New Roman" pitchFamily="18" charset="0"/>
        <a:buChar char="-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Times New Roman" pitchFamily="18" charset="0"/>
        <a:buChar char="›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Times New Roman" pitchFamily="18" charset="0"/>
        <a:buChar char="›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Times New Roman" pitchFamily="18" charset="0"/>
        <a:buChar char="›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Times New Roman" pitchFamily="18" charset="0"/>
        <a:buChar char="›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Times New Roman" pitchFamily="18" charset="0"/>
        <a:buChar char="›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3848" y="2130431"/>
            <a:ext cx="5254352" cy="1470025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 Traceability up to the origin</a:t>
            </a:r>
            <a:r>
              <a:rPr lang="en-GB" sz="2800" i="1" dirty="0" smtClean="0">
                <a:solidFill>
                  <a:srgbClr val="FF0000"/>
                </a:solidFill>
              </a:rPr>
              <a:t/>
            </a:r>
            <a:br>
              <a:rPr lang="en-GB" sz="2800" i="1" dirty="0" smtClean="0">
                <a:solidFill>
                  <a:srgbClr val="FF0000"/>
                </a:solidFill>
              </a:rPr>
            </a:br>
            <a:r>
              <a:rPr lang="en-GB" sz="2800" i="1" dirty="0" smtClean="0">
                <a:solidFill>
                  <a:srgbClr val="FF0000"/>
                </a:solidFill>
              </a:rPr>
              <a:t>Identification of the manufacturer and/or importer: How to make it work effectively and efficiently?</a:t>
            </a:r>
            <a:r>
              <a:rPr lang="en-GB" sz="2800" dirty="0" smtClean="0">
                <a:solidFill>
                  <a:srgbClr val="FF0000"/>
                </a:solidFill>
              </a:rPr>
              <a:t> – in the light of experience of the IKEA company.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16832"/>
            <a:ext cx="2514600" cy="332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356248" y="2282831"/>
            <a:ext cx="5254352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20486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4800" b="1" dirty="0" err="1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IKEAs</a:t>
            </a:r>
            <a:r>
              <a:rPr lang="sv-SE" sz="48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produktsäkerhetsarbete</a:t>
            </a:r>
            <a:endParaRPr lang="en-GB" sz="4800" b="1" dirty="0">
              <a:solidFill>
                <a:schemeClr val="tx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Picture 3" descr="IKEA (mkr)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332656"/>
            <a:ext cx="1072307" cy="364584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4" t="5342" r="814" b="2153"/>
          <a:stretch>
            <a:fillRect/>
          </a:stretch>
        </p:blipFill>
        <p:spPr bwMode="auto">
          <a:xfrm>
            <a:off x="0" y="4890370"/>
            <a:ext cx="9144000" cy="1967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Folk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477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55576" y="1196752"/>
            <a:ext cx="4392488" cy="1261884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kern="0" dirty="0" smtClean="0">
                <a:solidFill>
                  <a:prstClr val="white"/>
                </a:solidFill>
                <a:latin typeface="+mn-lt"/>
                <a:ea typeface="Verdana" pitchFamily="34" charset="0"/>
                <a:cs typeface="Verdana" pitchFamily="34" charset="0"/>
              </a:rPr>
              <a:t>“</a:t>
            </a:r>
            <a:r>
              <a:rPr lang="sv-SE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Att skapa en bättre vardag för de många människorna</a:t>
            </a:r>
            <a:r>
              <a:rPr lang="sv-SE" sz="2400" b="1" dirty="0" smtClean="0">
                <a:solidFill>
                  <a:schemeClr val="bg1"/>
                </a:solidFill>
                <a:latin typeface="IKEA Sans Italic" pitchFamily="1" charset="0"/>
              </a:rPr>
              <a:t>.</a:t>
            </a:r>
            <a:r>
              <a:rPr lang="en-US" sz="2400" b="1" kern="0" dirty="0" smtClean="0">
                <a:solidFill>
                  <a:prstClr val="white"/>
                </a:solidFill>
                <a:latin typeface="+mn-lt"/>
                <a:ea typeface="Verdana" pitchFamily="34" charset="0"/>
                <a:cs typeface="Verdana" pitchFamily="34" charset="0"/>
              </a:rPr>
              <a:t>”</a:t>
            </a:r>
            <a:endParaRPr lang="en-US" sz="2400" b="1" kern="0" dirty="0">
              <a:solidFill>
                <a:prstClr val="white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3" descr="IKEA (mkr)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6233065"/>
            <a:ext cx="1072306" cy="3645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  <p:bldP spid="1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1" descr="ektorp x PE290599_lowr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7150"/>
            <a:ext cx="91440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-281354" y="3121025"/>
            <a:ext cx="91440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v-SE" sz="9600" b="1" dirty="0">
                <a:solidFill>
                  <a:schemeClr val="bg1"/>
                </a:solidFill>
                <a:latin typeface="Verdana" pitchFamily="34" charset="0"/>
              </a:rPr>
              <a:t>9500</a:t>
            </a:r>
            <a:r>
              <a:rPr lang="sv-SE" sz="4400" b="1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sv-SE" sz="4400" b="1" dirty="0" smtClean="0">
                <a:solidFill>
                  <a:schemeClr val="bg1"/>
                </a:solidFill>
                <a:latin typeface="Verdana" pitchFamily="34" charset="0"/>
              </a:rPr>
              <a:t>artiklar </a:t>
            </a:r>
            <a:endParaRPr lang="sv-SE" sz="4400" b="1" dirty="0">
              <a:solidFill>
                <a:schemeClr val="bg1"/>
              </a:solidFill>
              <a:latin typeface="Verdana" pitchFamily="34" charset="0"/>
            </a:endParaRPr>
          </a:p>
          <a:p>
            <a:pPr algn="ctr"/>
            <a:r>
              <a:rPr lang="sv-SE" sz="2800" b="1" dirty="0" smtClean="0">
                <a:solidFill>
                  <a:schemeClr val="bg1"/>
                </a:solidFill>
                <a:latin typeface="Verdana" pitchFamily="34" charset="0"/>
              </a:rPr>
              <a:t>utvecklade av </a:t>
            </a:r>
            <a:r>
              <a:rPr lang="sv-SE" sz="2800" b="1" dirty="0">
                <a:solidFill>
                  <a:schemeClr val="bg1"/>
                </a:solidFill>
                <a:latin typeface="Verdana" pitchFamily="34" charset="0"/>
              </a:rPr>
              <a:t>IKEA of Sweden</a:t>
            </a:r>
            <a:endParaRPr lang="en-GB" sz="28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4" name="Picture 3" descr="IKEA (mkr)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6233065"/>
            <a:ext cx="1072306" cy="3645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X101482_low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2225" y="0"/>
            <a:ext cx="9448449" cy="6858000"/>
          </a:xfrm>
          <a:prstGeom prst="rect">
            <a:avLst/>
          </a:prstGeom>
        </p:spPr>
      </p:pic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-174634" y="3295081"/>
            <a:ext cx="9502969" cy="2985433"/>
          </a:xfrm>
          <a:prstGeom prst="rect">
            <a:avLst/>
          </a:prstGeom>
          <a:solidFill>
            <a:srgbClr val="000000">
              <a:alpha val="34902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9600" b="1" dirty="0" smtClean="0">
                <a:solidFill>
                  <a:schemeClr val="bg1"/>
                </a:solidFill>
                <a:latin typeface="Verdana" pitchFamily="34" charset="0"/>
              </a:rPr>
              <a:t>368</a:t>
            </a:r>
            <a:r>
              <a:rPr lang="sv-SE" sz="4400" b="1" dirty="0" smtClean="0">
                <a:solidFill>
                  <a:schemeClr val="bg1"/>
                </a:solidFill>
                <a:latin typeface="Verdana" pitchFamily="34" charset="0"/>
              </a:rPr>
              <a:t> varuhus </a:t>
            </a:r>
          </a:p>
          <a:p>
            <a:pPr algn="ctr"/>
            <a:r>
              <a:rPr lang="sv-SE" sz="2400" b="1" dirty="0" smtClean="0">
                <a:solidFill>
                  <a:schemeClr val="bg1"/>
                </a:solidFill>
                <a:latin typeface="Verdana" pitchFamily="34" charset="0"/>
              </a:rPr>
              <a:t>i </a:t>
            </a:r>
            <a:r>
              <a:rPr lang="sv-SE" sz="4400" b="1" dirty="0" smtClean="0">
                <a:solidFill>
                  <a:schemeClr val="bg1"/>
                </a:solidFill>
                <a:latin typeface="Verdana" pitchFamily="34" charset="0"/>
              </a:rPr>
              <a:t>47 länder</a:t>
            </a:r>
            <a:r>
              <a:rPr lang="sv-SE" sz="2400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endParaRPr lang="sv-SE" sz="2400" b="1" dirty="0">
              <a:solidFill>
                <a:schemeClr val="bg1"/>
              </a:solidFill>
              <a:latin typeface="Verdana" pitchFamily="34" charset="0"/>
            </a:endParaRPr>
          </a:p>
          <a:p>
            <a:pPr algn="ctr"/>
            <a:endParaRPr lang="sv-SE" sz="2400" dirty="0">
              <a:solidFill>
                <a:schemeClr val="bg1"/>
              </a:solidFill>
              <a:latin typeface="Verdana" pitchFamily="34" charset="0"/>
            </a:endParaRPr>
          </a:p>
          <a:p>
            <a:pPr algn="ctr"/>
            <a:endParaRPr lang="sv-SE" sz="2400" dirty="0">
              <a:latin typeface="Verdana" pitchFamily="34" charset="0"/>
            </a:endParaRPr>
          </a:p>
        </p:txBody>
      </p:sp>
      <p:pic>
        <p:nvPicPr>
          <p:cNvPr id="4" name="Picture 3" descr="IKEA (mkr)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6233065"/>
            <a:ext cx="1072306" cy="3645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glk\AppData\Local\Microsoft\Windows\Temporary Internet Files\Content.IE5\O0XYN3ZT\PE365186_low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4860032" y="2924944"/>
            <a:ext cx="3766150" cy="129119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Compliance</a:t>
            </a:r>
          </a:p>
          <a:p>
            <a:pPr algn="ctr"/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Safety &amp; Compliance</a:t>
            </a:r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539552" y="2924944"/>
            <a:ext cx="3240360" cy="124140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Requirements</a:t>
            </a:r>
          </a:p>
          <a:p>
            <a:pPr algn="ctr"/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Laws &amp; Standards</a:t>
            </a:r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568659" y="1056307"/>
            <a:ext cx="7991475" cy="142203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 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Requirements </a:t>
            </a:r>
          </a:p>
          <a:p>
            <a:pPr algn="ctr"/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&amp; </a:t>
            </a:r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Compliance</a:t>
            </a: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2627784" y="4869160"/>
            <a:ext cx="3478213" cy="134609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v-SE" sz="24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Test</a:t>
            </a:r>
          </a:p>
          <a:p>
            <a:pPr algn="ctr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Global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Test</a:t>
            </a:r>
          </a:p>
        </p:txBody>
      </p:sp>
      <p:pic>
        <p:nvPicPr>
          <p:cNvPr id="20" name="Picture 3" descr="IKEA (mkr)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37312"/>
            <a:ext cx="1072306" cy="3645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128" y="452439"/>
            <a:ext cx="8569569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cs typeface="+mn-cs"/>
              </a:rPr>
              <a:t>Compliance process</a:t>
            </a:r>
            <a:endParaRPr lang="en-US" sz="4400" b="1" dirty="0">
              <a:solidFill>
                <a:schemeClr val="tx2">
                  <a:lumMod val="50000"/>
                </a:schemeClr>
              </a:solidFill>
              <a:latin typeface="Verdana" pitchFamily="34" charset="0"/>
              <a:cs typeface="+mn-cs"/>
            </a:endParaRP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369691910"/>
              </p:ext>
            </p:extLst>
          </p:nvPr>
        </p:nvGraphicFramePr>
        <p:xfrm>
          <a:off x="-104186" y="792469"/>
          <a:ext cx="8745085" cy="1954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020792428"/>
              </p:ext>
            </p:extLst>
          </p:nvPr>
        </p:nvGraphicFramePr>
        <p:xfrm>
          <a:off x="0" y="2948240"/>
          <a:ext cx="9144000" cy="264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18" name="Straight Arrow Connector 16"/>
          <p:cNvCxnSpPr/>
          <p:nvPr/>
        </p:nvCxnSpPr>
        <p:spPr>
          <a:xfrm flipV="1">
            <a:off x="1884450" y="2747393"/>
            <a:ext cx="0" cy="447466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8"/>
          <p:cNvSpPr txBox="1"/>
          <p:nvPr/>
        </p:nvSpPr>
        <p:spPr>
          <a:xfrm>
            <a:off x="498462" y="3351328"/>
            <a:ext cx="705947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Reaktiv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del</a:t>
            </a:r>
            <a:endParaRPr lang="en-US" sz="2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0" name="Straight Connector 10"/>
          <p:cNvCxnSpPr/>
          <p:nvPr/>
        </p:nvCxnSpPr>
        <p:spPr>
          <a:xfrm>
            <a:off x="8051073" y="3194859"/>
            <a:ext cx="0" cy="684614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2"/>
          <p:cNvCxnSpPr/>
          <p:nvPr/>
        </p:nvCxnSpPr>
        <p:spPr>
          <a:xfrm flipH="1">
            <a:off x="1871018" y="3179095"/>
            <a:ext cx="6179336" cy="15765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8"/>
          <p:cNvSpPr txBox="1"/>
          <p:nvPr/>
        </p:nvSpPr>
        <p:spPr>
          <a:xfrm>
            <a:off x="498462" y="1435408"/>
            <a:ext cx="7059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Proaktiv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del</a:t>
            </a:r>
            <a:endParaRPr lang="en-US" sz="2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 descr="C:\Users\dglk\AppData\Local\Microsoft\Windows\Temporary Internet Files\Content.IE5\XMR64X34\PE380184_lowres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157192"/>
            <a:ext cx="9144000" cy="1700808"/>
          </a:xfrm>
          <a:prstGeom prst="rect">
            <a:avLst/>
          </a:prstGeom>
          <a:noFill/>
        </p:spPr>
      </p:pic>
      <p:pic>
        <p:nvPicPr>
          <p:cNvPr id="12" name="Picture 3" descr="IKEA (mkr) 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12360" y="6237312"/>
            <a:ext cx="1072306" cy="3645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parkcykel,slide 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9246" y="-19244"/>
            <a:ext cx="9977917" cy="6930001"/>
          </a:xfrm>
          <a:prstGeom prst="rect">
            <a:avLst/>
          </a:prstGeom>
        </p:spPr>
      </p:pic>
      <p:sp>
        <p:nvSpPr>
          <p:cNvPr id="5" name="Rektangel 13"/>
          <p:cNvSpPr/>
          <p:nvPr/>
        </p:nvSpPr>
        <p:spPr>
          <a:xfrm>
            <a:off x="539552" y="4797152"/>
            <a:ext cx="4173616" cy="1114762"/>
          </a:xfrm>
          <a:prstGeom prst="rect">
            <a:avLst/>
          </a:prstGeom>
          <a:noFill/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4400" b="1" dirty="0" smtClean="0">
                <a:solidFill>
                  <a:schemeClr val="bg1"/>
                </a:solidFill>
                <a:latin typeface="Verdana" pitchFamily="34" charset="0"/>
              </a:rPr>
              <a:t>Vi </a:t>
            </a:r>
            <a:r>
              <a:rPr lang="en-US" sz="4400" b="1" dirty="0" err="1" smtClean="0">
                <a:solidFill>
                  <a:schemeClr val="bg1"/>
                </a:solidFill>
                <a:latin typeface="Verdana" pitchFamily="34" charset="0"/>
              </a:rPr>
              <a:t>är</a:t>
            </a:r>
            <a:r>
              <a:rPr lang="en-US" sz="4400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Verdana" pitchFamily="34" charset="0"/>
              </a:rPr>
              <a:t>påväg</a:t>
            </a:r>
            <a:r>
              <a:rPr lang="en-US" sz="4400" b="1" dirty="0" smtClean="0">
                <a:solidFill>
                  <a:schemeClr val="bg1"/>
                </a:solidFill>
                <a:latin typeface="Verdana" pitchFamily="34" charset="0"/>
              </a:rPr>
              <a:t>... </a:t>
            </a:r>
          </a:p>
        </p:txBody>
      </p:sp>
      <p:sp>
        <p:nvSpPr>
          <p:cNvPr id="6" name="textruta 14"/>
          <p:cNvSpPr txBox="1"/>
          <p:nvPr/>
        </p:nvSpPr>
        <p:spPr>
          <a:xfrm>
            <a:off x="5448861" y="640285"/>
            <a:ext cx="4091691" cy="844499"/>
          </a:xfrm>
          <a:prstGeom prst="rect">
            <a:avLst/>
          </a:prstGeom>
          <a:noFill/>
        </p:spPr>
        <p:txBody>
          <a:bodyPr wrap="square" numCol="1" spcCol="18000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rgbClr val="0070C0"/>
                </a:solidFill>
                <a:latin typeface="Verdana" pitchFamily="34" charset="0"/>
                <a:cs typeface="+mn-cs"/>
              </a:rPr>
              <a:t> </a:t>
            </a:r>
            <a:endParaRPr lang="en-US" sz="2800" b="1" dirty="0">
              <a:solidFill>
                <a:srgbClr val="0070C0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7" name="Picture 3" descr="IKEA (mkr)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6286276"/>
            <a:ext cx="1043608" cy="35482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PE01557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0" y="1513912"/>
            <a:ext cx="9144000" cy="279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90000"/>
              </a:lnSpc>
              <a:defRPr/>
            </a:pPr>
            <a:endParaRPr lang="en-US" sz="8800" dirty="0">
              <a:solidFill>
                <a:schemeClr val="bg1"/>
              </a:solidFill>
              <a:latin typeface="Verdana" pitchFamily="-1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8800" b="1" dirty="0" smtClean="0">
                <a:solidFill>
                  <a:schemeClr val="bg1"/>
                </a:solidFill>
                <a:latin typeface="Verdana" pitchFamily="-1" charset="0"/>
                <a:ea typeface="+mj-ea"/>
                <a:cs typeface="+mj-cs"/>
              </a:rPr>
              <a:t>Tack!</a:t>
            </a:r>
          </a:p>
          <a:p>
            <a:pPr algn="ctr">
              <a:lnSpc>
                <a:spcPct val="90000"/>
              </a:lnSpc>
              <a:defRPr/>
            </a:pPr>
            <a:endParaRPr lang="en-US" sz="8800" b="1" dirty="0" smtClean="0">
              <a:solidFill>
                <a:schemeClr val="bg1"/>
              </a:solidFill>
              <a:latin typeface="Verdana" pitchFamily="-1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defRPr/>
            </a:pPr>
            <a:endParaRPr lang="en-US" sz="8800" b="1" dirty="0" smtClean="0">
              <a:solidFill>
                <a:schemeClr val="bg1"/>
              </a:solidFill>
              <a:latin typeface="Verdana" pitchFamily="-1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defRPr/>
            </a:pPr>
            <a:endParaRPr lang="en-US" sz="8800" b="1" dirty="0" smtClean="0">
              <a:solidFill>
                <a:schemeClr val="bg1"/>
              </a:solidFill>
              <a:latin typeface="Verdana" pitchFamily="-1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defRPr/>
            </a:pPr>
            <a:endParaRPr lang="en-US" sz="8800" b="1" dirty="0" smtClean="0">
              <a:solidFill>
                <a:schemeClr val="bg1"/>
              </a:solidFill>
              <a:latin typeface="Verdana" pitchFamily="-1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defRPr/>
            </a:pPr>
            <a:endParaRPr lang="en-US" sz="8800" b="1" dirty="0">
              <a:solidFill>
                <a:schemeClr val="bg1"/>
              </a:solidFill>
              <a:latin typeface="Verdana" pitchFamily="-1" charset="0"/>
              <a:ea typeface="+mj-ea"/>
              <a:cs typeface="+mj-cs"/>
            </a:endParaRPr>
          </a:p>
          <a:p>
            <a:pPr>
              <a:lnSpc>
                <a:spcPct val="130000"/>
              </a:lnSpc>
              <a:spcBef>
                <a:spcPct val="70000"/>
              </a:spcBef>
              <a:buClr>
                <a:srgbClr val="FFC000"/>
              </a:buClr>
              <a:defRPr/>
            </a:pPr>
            <a:r>
              <a:rPr lang="en-US" sz="8800" dirty="0">
                <a:solidFill>
                  <a:schemeClr val="bg1"/>
                </a:solidFill>
                <a:latin typeface="Verdana" pitchFamily="34" charset="0"/>
                <a:ea typeface="ＭＳ Ｐゴシック" pitchFamily="-1" charset="-128"/>
              </a:rPr>
              <a:t/>
            </a:r>
            <a:br>
              <a:rPr lang="en-US" sz="8800" dirty="0">
                <a:solidFill>
                  <a:schemeClr val="bg1"/>
                </a:solidFill>
                <a:latin typeface="Verdana" pitchFamily="34" charset="0"/>
                <a:ea typeface="ＭＳ Ｐゴシック" pitchFamily="-1" charset="-128"/>
              </a:rPr>
            </a:br>
            <a:endParaRPr lang="en-US" sz="8800" dirty="0">
              <a:solidFill>
                <a:schemeClr val="bg1"/>
              </a:solidFill>
              <a:latin typeface="Verdana" pitchFamily="34" charset="0"/>
              <a:ea typeface="ＭＳ Ｐゴシック" pitchFamily="-1" charset="-128"/>
            </a:endParaRPr>
          </a:p>
          <a:p>
            <a:pPr>
              <a:lnSpc>
                <a:spcPct val="130000"/>
              </a:lnSpc>
              <a:spcBef>
                <a:spcPct val="70000"/>
              </a:spcBef>
              <a:buClr>
                <a:srgbClr val="FFC000"/>
              </a:buClr>
              <a:defRPr/>
            </a:pPr>
            <a:r>
              <a:rPr lang="en-US" sz="8800" dirty="0">
                <a:solidFill>
                  <a:schemeClr val="bg1"/>
                </a:solidFill>
                <a:latin typeface="Arial" charset="0"/>
                <a:ea typeface="ＭＳ Ｐゴシック" pitchFamily="-1" charset="-128"/>
              </a:rPr>
              <a:t/>
            </a:r>
            <a:br>
              <a:rPr lang="en-US" sz="8800" dirty="0">
                <a:solidFill>
                  <a:schemeClr val="bg1"/>
                </a:solidFill>
                <a:latin typeface="Arial" charset="0"/>
                <a:ea typeface="ＭＳ Ｐゴシック" pitchFamily="-1" charset="-128"/>
              </a:rPr>
            </a:br>
            <a:r>
              <a:rPr lang="en-US" sz="8800" dirty="0">
                <a:solidFill>
                  <a:schemeClr val="bg1"/>
                </a:solidFill>
                <a:latin typeface="Arial" charset="0"/>
                <a:ea typeface="ＭＳ Ｐゴシック" pitchFamily="-1" charset="-128"/>
              </a:rPr>
              <a:t/>
            </a:r>
            <a:br>
              <a:rPr lang="en-US" sz="8800" dirty="0">
                <a:solidFill>
                  <a:schemeClr val="bg1"/>
                </a:solidFill>
                <a:latin typeface="Arial" charset="0"/>
                <a:ea typeface="ＭＳ Ｐゴシック" pitchFamily="-1" charset="-128"/>
              </a:rPr>
            </a:br>
            <a:endParaRPr lang="en-US" sz="8800" dirty="0">
              <a:solidFill>
                <a:schemeClr val="bg1"/>
              </a:solidFill>
              <a:latin typeface="Verdana" pitchFamily="34" charset="0"/>
              <a:ea typeface="ＭＳ Ｐゴシック" pitchFamily="-1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KEA_template_logo_2">
  <a:themeElements>
    <a:clrScheme name="IKEA_template_logo_2 13">
      <a:dk1>
        <a:srgbClr val="003366"/>
      </a:dk1>
      <a:lt1>
        <a:srgbClr val="FFFFFF"/>
      </a:lt1>
      <a:dk2>
        <a:srgbClr val="999999"/>
      </a:dk2>
      <a:lt2>
        <a:srgbClr val="CCCCCC"/>
      </a:lt2>
      <a:accent1>
        <a:srgbClr val="FFCC33"/>
      </a:accent1>
      <a:accent2>
        <a:srgbClr val="FF6600"/>
      </a:accent2>
      <a:accent3>
        <a:srgbClr val="FFFFFF"/>
      </a:accent3>
      <a:accent4>
        <a:srgbClr val="002A56"/>
      </a:accent4>
      <a:accent5>
        <a:srgbClr val="FFE2AD"/>
      </a:accent5>
      <a:accent6>
        <a:srgbClr val="E75C00"/>
      </a:accent6>
      <a:hlink>
        <a:srgbClr val="3399FD"/>
      </a:hlink>
      <a:folHlink>
        <a:srgbClr val="0066CC"/>
      </a:folHlink>
    </a:clrScheme>
    <a:fontScheme name="IKEA_template_logo_2">
      <a:majorFont>
        <a:latin typeface="IKEA Sans Heavy"/>
        <a:ea typeface=""/>
        <a:cs typeface=""/>
      </a:majorFont>
      <a:minorFont>
        <a:latin typeface="IKE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KEA_template_logo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KEA_template_logo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KEA_template_logo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KEA_template_logo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KEA_template_logo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KEA_template_logo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KEA_template_logo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KEA_template_logo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KEA_template_logo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KEA_template_logo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KEA_template_logo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KEA_template_logo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KEA_template_logo_2 13">
        <a:dk1>
          <a:srgbClr val="003366"/>
        </a:dk1>
        <a:lt1>
          <a:srgbClr val="FFFFFF"/>
        </a:lt1>
        <a:dk2>
          <a:srgbClr val="999999"/>
        </a:dk2>
        <a:lt2>
          <a:srgbClr val="CCCCCC"/>
        </a:lt2>
        <a:accent1>
          <a:srgbClr val="FFCC33"/>
        </a:accent1>
        <a:accent2>
          <a:srgbClr val="FF6600"/>
        </a:accent2>
        <a:accent3>
          <a:srgbClr val="FFFFFF"/>
        </a:accent3>
        <a:accent4>
          <a:srgbClr val="002A56"/>
        </a:accent4>
        <a:accent5>
          <a:srgbClr val="FFE2AD"/>
        </a:accent5>
        <a:accent6>
          <a:srgbClr val="E75C00"/>
        </a:accent6>
        <a:hlink>
          <a:srgbClr val="3399FD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4641</TotalTime>
  <Words>94</Words>
  <Application>Microsoft Office PowerPoint</Application>
  <PresentationFormat>Bildspel på skärmen (4:3)</PresentationFormat>
  <Paragraphs>52</Paragraphs>
  <Slides>8</Slides>
  <Notes>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10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9" baseType="lpstr">
      <vt:lpstr>ＭＳ Ｐゴシック</vt:lpstr>
      <vt:lpstr>Arial</vt:lpstr>
      <vt:lpstr>Arial Black</vt:lpstr>
      <vt:lpstr>IKEA Sans</vt:lpstr>
      <vt:lpstr>IKEA Sans Heavy</vt:lpstr>
      <vt:lpstr>IKEA Sans Italic</vt:lpstr>
      <vt:lpstr>IKEA Serif Italic</vt:lpstr>
      <vt:lpstr>Times New Roman</vt:lpstr>
      <vt:lpstr>Verdana</vt:lpstr>
      <vt:lpstr>Wingdings</vt:lpstr>
      <vt:lpstr>IKEA_template_logo_2</vt:lpstr>
      <vt:lpstr> Traceability up to the origin Identification of the manufacturer and/or importer: How to make it work effectively and efficiently? – in the light of experience of the IKEA company.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Citat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Carola Welin</dc:creator>
  <cp:lastModifiedBy>Maria Pretorius</cp:lastModifiedBy>
  <cp:revision>187</cp:revision>
  <dcterms:created xsi:type="dcterms:W3CDTF">2007-09-12T12:59:10Z</dcterms:created>
  <dcterms:modified xsi:type="dcterms:W3CDTF">2016-09-01T14:16:30Z</dcterms:modified>
</cp:coreProperties>
</file>